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60" r:id="rId3"/>
    <p:sldId id="258" r:id="rId4"/>
    <p:sldId id="264" r:id="rId5"/>
    <p:sldId id="262" r:id="rId6"/>
    <p:sldId id="266" r:id="rId7"/>
    <p:sldId id="287" r:id="rId8"/>
    <p:sldId id="270" r:id="rId9"/>
    <p:sldId id="272" r:id="rId10"/>
    <p:sldId id="273" r:id="rId11"/>
    <p:sldId id="274" r:id="rId12"/>
    <p:sldId id="275" r:id="rId13"/>
    <p:sldId id="28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F6D5-E59C-46A1-BD5A-ED382C683F11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B672-F9BB-40F4-BC6C-564DAA77D8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9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3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9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2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4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2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06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3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A69BE2-58F7-43B6-A1A8-A0608EDF7C13}" type="datetimeFigureOut">
              <a:rPr lang="cs-CZ" smtClean="0"/>
              <a:pPr/>
              <a:t>03.09.2020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F4A690-4F79-4BE1-95A1-15BE18B3617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orinth://ecorinth.com/classroom/app?pack=rinth&amp;scene=p_clov_bran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corinth://ecorinth.com/classroom/app?pack=rinth&amp;scene=p_clov_svalovina_gallery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_&#268;lov&#283;k/ANIMACE/stavba%20a%20funkce%20kostern&#237;ho%20svalu.r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corinth://ecorinth.com/classroom/app?pack=rinth&amp;scene=p_clov_stavba_kosterniho_sval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corinth://ecorinth.com/classroom/app?pack=rinth&amp;scene=p_clov_svalova_soustav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orinth://ecorinth.com/classroom/app?pack=rinth&amp;scene=p_clov_slinne_zlaz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61" y="2708920"/>
            <a:ext cx="4248472" cy="90802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Svalová soustava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2" t="2800" r="19996" b="9001"/>
          <a:stretch/>
        </p:blipFill>
        <p:spPr>
          <a:xfrm>
            <a:off x="3333289" y="260648"/>
            <a:ext cx="5832648" cy="6124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krku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cs-CZ" dirty="0"/>
              <a:t>sval kožní </a:t>
            </a:r>
            <a:r>
              <a:rPr lang="cs-CZ" sz="2400" i="1" dirty="0"/>
              <a:t>(m. </a:t>
            </a:r>
            <a:r>
              <a:rPr lang="cs-CZ" sz="2400" i="1" dirty="0" err="1"/>
              <a:t>platysma</a:t>
            </a:r>
            <a:r>
              <a:rPr lang="cs-CZ" sz="2400" i="1" dirty="0"/>
              <a:t>)</a:t>
            </a:r>
          </a:p>
          <a:p>
            <a:pPr marL="514350" indent="-514350"/>
            <a:r>
              <a:rPr lang="cs-CZ" dirty="0"/>
              <a:t>zdvihač hlavy </a:t>
            </a:r>
            <a:r>
              <a:rPr lang="cs-CZ" sz="2400" i="1" dirty="0"/>
              <a:t>(m. </a:t>
            </a:r>
            <a:r>
              <a:rPr lang="cs-CZ" sz="2400" i="1" dirty="0" err="1"/>
              <a:t>sternocleidomastoideus</a:t>
            </a:r>
            <a:r>
              <a:rPr lang="cs-CZ" sz="2400" i="1" dirty="0"/>
              <a:t>)</a:t>
            </a:r>
          </a:p>
          <a:p>
            <a:pPr marL="514350" indent="-514350"/>
            <a:r>
              <a:rPr lang="cs-CZ" dirty="0"/>
              <a:t>svaly </a:t>
            </a:r>
            <a:r>
              <a:rPr lang="cs-CZ" dirty="0" err="1"/>
              <a:t>nadjazylkové</a:t>
            </a:r>
            <a:r>
              <a:rPr lang="cs-CZ" dirty="0"/>
              <a:t> </a:t>
            </a:r>
            <a:r>
              <a:rPr lang="cs-CZ" sz="2400" i="1" dirty="0"/>
              <a:t>(mm. </a:t>
            </a:r>
            <a:r>
              <a:rPr lang="cs-CZ" sz="2400" i="1" dirty="0" err="1"/>
              <a:t>suprahyoidei</a:t>
            </a:r>
            <a:r>
              <a:rPr lang="cs-CZ" sz="2400" i="1" dirty="0"/>
              <a:t>)</a:t>
            </a:r>
          </a:p>
          <a:p>
            <a:pPr marL="514350" indent="-514350"/>
            <a:r>
              <a:rPr lang="cs-CZ" dirty="0"/>
              <a:t>svaly podjazylkové </a:t>
            </a:r>
            <a:r>
              <a:rPr lang="cs-CZ" sz="2400" i="1" dirty="0"/>
              <a:t>(mm. </a:t>
            </a:r>
            <a:r>
              <a:rPr lang="cs-CZ" sz="2400" i="1" dirty="0" err="1"/>
              <a:t>infrahyoidei</a:t>
            </a:r>
            <a:r>
              <a:rPr lang="cs-CZ" sz="2400" i="1" dirty="0"/>
              <a:t>)</a:t>
            </a:r>
          </a:p>
          <a:p>
            <a:pPr marL="514350" indent="-514350"/>
            <a:r>
              <a:rPr lang="cs-CZ" dirty="0"/>
              <a:t>svaly šikmé </a:t>
            </a:r>
            <a:r>
              <a:rPr lang="cs-CZ" sz="2400" i="1" dirty="0"/>
              <a:t>(mm. </a:t>
            </a:r>
            <a:r>
              <a:rPr lang="cs-CZ" sz="2400" i="1" dirty="0" err="1"/>
              <a:t>scaleni</a:t>
            </a:r>
            <a:r>
              <a:rPr lang="cs-CZ" sz="2400" i="1" dirty="0"/>
              <a:t>)</a:t>
            </a:r>
            <a:endParaRPr lang="cs-CZ" sz="2400" b="1" i="1" dirty="0"/>
          </a:p>
          <a:p>
            <a:pPr marL="514350" indent="-514350"/>
            <a:r>
              <a:rPr lang="cs-CZ" dirty="0"/>
              <a:t>hluboké svaly krční </a:t>
            </a:r>
            <a:r>
              <a:rPr lang="cs-CZ" sz="2400" i="1" dirty="0"/>
              <a:t>(mm. </a:t>
            </a:r>
            <a:r>
              <a:rPr lang="cs-CZ" sz="2400" i="1" dirty="0" err="1"/>
              <a:t>prevertebrae</a:t>
            </a:r>
            <a:r>
              <a:rPr lang="cs-CZ" sz="2400" i="1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04439" y="1196752"/>
            <a:ext cx="21431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Zdvihač hlavy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3" t="37800" r="40937" b="-7799"/>
          <a:stretch/>
        </p:blipFill>
        <p:spPr>
          <a:xfrm>
            <a:off x="3059832" y="557300"/>
            <a:ext cx="3024336" cy="63007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4860032" y="1412776"/>
            <a:ext cx="108012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trupu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/>
              <a:t>svaly hrudníku</a:t>
            </a:r>
          </a:p>
          <a:p>
            <a:pPr marL="514350" indent="-514350"/>
            <a:r>
              <a:rPr lang="cs-CZ" dirty="0"/>
              <a:t>sval prsní velký </a:t>
            </a:r>
            <a:r>
              <a:rPr lang="cs-CZ" sz="2400" dirty="0"/>
              <a:t>(</a:t>
            </a:r>
            <a:r>
              <a:rPr lang="cs-CZ" sz="2400" i="1" dirty="0"/>
              <a:t>m. </a:t>
            </a:r>
            <a:r>
              <a:rPr lang="cs-CZ" sz="2400" i="1" dirty="0" err="1"/>
              <a:t>pectoralis</a:t>
            </a:r>
            <a:r>
              <a:rPr lang="cs-CZ" sz="2400" i="1" dirty="0"/>
              <a:t> major</a:t>
            </a:r>
            <a:r>
              <a:rPr lang="cs-CZ" sz="2400" dirty="0"/>
              <a:t>)</a:t>
            </a:r>
          </a:p>
          <a:p>
            <a:pPr marL="514350" indent="-514350"/>
            <a:r>
              <a:rPr lang="cs-CZ" dirty="0"/>
              <a:t>sval prsní malý </a:t>
            </a:r>
            <a:r>
              <a:rPr lang="cs-CZ" sz="2400" dirty="0"/>
              <a:t>(</a:t>
            </a:r>
            <a:r>
              <a:rPr lang="cs-CZ" sz="2400" i="1" dirty="0"/>
              <a:t>m. </a:t>
            </a:r>
            <a:r>
              <a:rPr lang="cs-CZ" sz="2400" i="1" dirty="0" err="1"/>
              <a:t>pectoralis</a:t>
            </a:r>
            <a:r>
              <a:rPr lang="cs-CZ" sz="2400" i="1" dirty="0"/>
              <a:t> </a:t>
            </a:r>
            <a:r>
              <a:rPr lang="cs-CZ" sz="2400" i="1" dirty="0" err="1"/>
              <a:t>minor</a:t>
            </a:r>
            <a:r>
              <a:rPr lang="cs-CZ" sz="2400" dirty="0"/>
              <a:t>)</a:t>
            </a:r>
          </a:p>
          <a:p>
            <a:pPr marL="514350" indent="-514350"/>
            <a:r>
              <a:rPr lang="cs-CZ" dirty="0"/>
              <a:t>přední pilovitý sval </a:t>
            </a:r>
            <a:r>
              <a:rPr lang="cs-CZ" sz="2400" dirty="0"/>
              <a:t>(</a:t>
            </a:r>
            <a:r>
              <a:rPr lang="cs-CZ" sz="2400" i="1" dirty="0"/>
              <a:t>m. </a:t>
            </a:r>
            <a:r>
              <a:rPr lang="cs-CZ" sz="2400" i="1" dirty="0" err="1"/>
              <a:t>serratus</a:t>
            </a:r>
            <a:r>
              <a:rPr lang="cs-CZ" sz="2400" i="1" dirty="0"/>
              <a:t> </a:t>
            </a:r>
            <a:r>
              <a:rPr lang="cs-CZ" sz="2400" i="1" dirty="0" err="1"/>
              <a:t>anterior</a:t>
            </a:r>
            <a:r>
              <a:rPr lang="cs-CZ" sz="2400" dirty="0"/>
              <a:t>)</a:t>
            </a:r>
          </a:p>
          <a:p>
            <a:pPr marL="514350" indent="-514350"/>
            <a:r>
              <a:rPr lang="cs-CZ" dirty="0"/>
              <a:t>mezižeberní svaly </a:t>
            </a:r>
            <a:r>
              <a:rPr lang="cs-CZ" sz="2400" dirty="0"/>
              <a:t>(</a:t>
            </a:r>
            <a:r>
              <a:rPr lang="cs-CZ" sz="2400" i="1" dirty="0"/>
              <a:t>mm. </a:t>
            </a:r>
            <a:r>
              <a:rPr lang="cs-CZ" sz="2400" i="1" dirty="0" err="1"/>
              <a:t>intercostales</a:t>
            </a:r>
            <a:r>
              <a:rPr lang="cs-CZ" sz="2400" dirty="0"/>
              <a:t>)</a:t>
            </a:r>
          </a:p>
          <a:p>
            <a:pPr marL="514350" indent="-514350"/>
            <a:r>
              <a:rPr lang="cs-CZ" dirty="0"/>
              <a:t>bránice </a:t>
            </a:r>
            <a:r>
              <a:rPr lang="cs-CZ" sz="2400" dirty="0"/>
              <a:t>(</a:t>
            </a:r>
            <a:r>
              <a:rPr lang="cs-CZ" sz="2400" i="1" dirty="0" err="1"/>
              <a:t>diaphragma</a:t>
            </a:r>
            <a:r>
              <a:rPr lang="cs-CZ" sz="2400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476672"/>
            <a:ext cx="5256583" cy="5544616"/>
          </a:xfrm>
        </p:spPr>
        <p:txBody>
          <a:bodyPr>
            <a:no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Bránice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odděluje hrudní a břišní dutiny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napomáhá dýchání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v klidovém režimu je vyklenutá směrem nahoru 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Horní povrch bránice, tvořící dno hrudní dutiny, je tedy vypouklý, zatímco její spodní povrch, zahnutý strop břišní dutiny, je dutý.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Vyprazdňování a dokonce i porod vyžadují spolupráci mezi bránicí a břišními svaly (čehož využívá 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Valsalvův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manévr).</a:t>
            </a:r>
          </a:p>
        </p:txBody>
      </p:sp>
      <p:pic>
        <p:nvPicPr>
          <p:cNvPr id="8" name="Obrázek 7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6004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Svalová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 s kostrou tvoří pohybovou soustavu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nejobjemnější tělesná soustava → cca 40 % tělesné hmotnosti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přibližně 600 svalů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Glatte Muskelze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38" y="3446261"/>
            <a:ext cx="2245354" cy="22453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Svalová tkáň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4" y="1340768"/>
            <a:ext cx="8988425" cy="42440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hladká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stěny orgánů (TS), neovladatelná vůlí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příčně pruhovaná (kosterní)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umožňuje pohyb, upíná se na kosti, ovladatelná vůlí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srdeční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příčně pruhovaná, rytmicky se smršťuje → neovladatelná vůlí</a:t>
            </a:r>
          </a:p>
        </p:txBody>
      </p:sp>
      <p:sp>
        <p:nvSpPr>
          <p:cNvPr id="2058" name="AutoShape 10" descr="data:image/jpeg;base64,/9j/4AAQSkZJRgABAQAAAQABAAD/2wCEAAkGBxQSEhUUExQWFRUXGBkXGBgYGBoaGBoYGhcXHBcXGBgZHCggHhwlHBgYIjEhJSkrLi4uFx8zODMsNygtLisBCgoKDg0OGxAQGzckICQsLCwsLCw0LDQ0LCwsLDQsLCwsLCw0NCw0LCwsLCwsLCwsLCwsLCwsLCwsLCwsLCwsLP/AABEIAMIBAwMBIgACEQEDEQH/xAAbAAABBQEBAAAAAAAAAAAAAAADAAIEBQYBB//EAD8QAAEDAgMECAQEBAYDAQEAAAEAAhEDIQQxQRJRYXEFBiKBkaGx0RMywfBCcuHxFlJikhQVM0NTgiPC0qKy/8QAGgEAAwEBAQEAAAAAAAAAAAAAAAECAwQFBv/EAC8RAAIBAgYAAwcEAwAAAAAAAAABAgMRBAUSITFBE0JRFBUiMlJhoXGBkbFD0fD/2gAMAwEAAhEDEQA/ADVOtbgSWUHzptVG+guo+I6wYt+Rp026iJPiVFpltzI89U4OaSZm0kWMcFOzPrI4OjHoFiKr6kCrUdUEZEw0f9Rb9kx1Js5X5Za+ikbbReD3tO6Uak3ajZnK/ZOZzTSN7wjwiGAdr5QOfKyfUYb5HS37Kzb0e4uEU3SYkxAHDipNfohrc2kRmTM56IsZrF007XM0+leYsiBnE5qW/CvMCmzazubepzRsP0JVPzCORB/ZK1jXx6ZBY2LgAzvvC6XGB4Rw3q/odWHP3j24lW1DqpRbHxHuMkAACBOgnNPbsxqZjQp9/wAGRANiAI++CLSaY+QX0mYvuF16JQ6KoNAik0xqRJ80SgNhxAY0DQho9ktrHDPOF5YmFodD1ngbNJzp12dkcLuVhS6q13fO9jRuEuPlZbLanOe9BrPcwEiI880HLPM683ZbFNhOqdACX7dQje4tb/aPdW2Gw9GjAYynT1kNE95N1FxFd2rjlllfvQ5ccgAc7kT4ZI3MXCpV3nK5Of0pTvBLo0HubKjxHS9cue09hv4HMi447QkFEq13Czrjn5RGfBQ67Gu3cdqyLI66GGhF3auU2LwwqTtdszJLnF8EHiY8FHZRLRDYtuhvorb/AAoAhoAzsAAOJHuo9QAGBB8gmz2KUklZIgPpGL58EzYAzA7iJ8lKrC2UTwUZuHJIME8wAErHSpEfsudAmxK46mBkDPmpdHB53M3NrjyTqGCBnZBNwC6ZzAItnkhRE6sVyyCKWpHfcmVx7gDBJ7x9d+av2YejTALqpc45Mawg5/inJRcVQpulgpl0m7g7KNxKNJzvGJ8EZtBjdl5JMkADSXZEnUQCe4KXSeGizWnjPEhSDgGbOy+mdmBHag29FP6LoMsGtYIbA/Gd07t6OjkqYlbso6jpyZJNgGgmTpAA+4UZ+GqkkfBeYtlAmR9VuWUnTBlvIDLmMuQT24drRBJIJJgnfyuldHJLMXHhGOw/QtV7oAa0DMm4HMx6KY3qpft1xG5lP3Wkdu0HcmtJ1SuctTH1Xw7Gf/hWnrWrT+Vnskr9xj9wF1TdGXtNf1f5MRTwh0CKzASLz5rR0+hTq4T3+ykU+iu2L9kN3ZmfZa7HpzzKC4ZQYboltrEnje60uB6JDR2vD3R/hU6ZgkyeEqZTh1haErnnYjHSqbRYBlNu1AiRpw4IPSGED2kGx+7cE/BUz8Wo8i3yt8fYKWxwOUTu/RI4ozadyqwOHnsFuxs7hY/r33VqyiBk0RpZLb7REGQJmLETkCitQVOrKXLOVCQOyL/RPZJAkX+4K6w711xvqgzOgJbMrjSmvqAX0+8oQAR7dyGDNhpmu/FnSBvOfglRqsI7J95QUk7AcTgm1IkXGXHLPwUKp0Lq0tEqzr120+09waIm5jv+96qMV1soNEgl97Bo+psmrnXQVdr4EJ3Q9UDskA9xa48QdUF3QdVxlzWg8IvutKr63Xp0w2gIyBLr+iO3rhl/4pnMhx8BIT3O5UsYvKKv0HW/kBA3eeqcOrtbMlrObh6BQ6/Wqu/5QymJyA2jwufZdp9IVztbVVxkREAa5i1iqszfTilHdpE+n1Ya29Sq0ngJ8ylSwdBmTS8/1G3gLdyjYWjtMJOW00y68Wc3avxgSi9FMf8Aibne+YP36qfuYylOz1TvYlUsRsjZa1jTA/DwMcE2lg5BMNFtBF98wptLBwJdcgTA3yjbDng7Vp+8lNzjlWtwUNCjtuOwwGJuYn9FbYTAbDfwj8o+qkUqAYLXTpuk3uRVxMp7LgE6i2MvEyqjE4T8VOGu57Pa3Te1tytcVVaLE3KBUZB4RPegyhOSIGGxb5h2YMOBiZiSZFoRK9XaEh3E8PvJQn4N209xBIkAkZGBeRzMIuH6LdJ2nANEw1pJkbjpHJB0SUOb7j8KNs9onZsRoZ9s1E6W6YdThjWt2spF76W0U91LNwN58lBpvFS4YNsEGSDEA/Me71RZEJx1amUL+jKzztHbJNzIK6tYWA3LvM+64g19r+xZEQV1rIWTPTwh21JyyBJPfAAXaPT74s0C8XN/K0qrGfsFV8I1b6bXXImEZrrbllW9YXgHaE3sAD7Qo9bp2sZIsRkBl4IsOOW1WzZfE7Jnx0UVlcNc95gbUBpOsCJHisbS6wVtoBzttsy4FoEkR2ZnKJ74VrU60VjdtGmOJklFi/dtW+25of8AFH+WRvB/RIdIMHPdMLLjrJiT/wAQ5M/VArdO1ye1VA4NY2fFFjRZXVfNjZVOk2ASZE8J80dmJEbV4zk29V53VxVV+dVxHENFtclHq0ts9uoXRpNvDJFjdZRtuze4rp2hSbDntFj2R2j3AKlxPXNv+2x/fY9wGXis3Tw7RkYG6yTmwc3eKdjso5XRju9y2r9aqzhDaWzIiXfsqul0jix/ukcAG8eE6plJv7EiUgyJMHxVI7IYWlFWsRyHVHbVRxe+b7RJjgO4oraY+/NEpNM+m9FFE6XP3pqg3SjFWRGYZLRwJUpog+yaylBJ0Ge/Pgp1KjJsSe73SsROaQGkzKBBmZN1a4Skd53DlKbgsE5ztlrStHgeiou6OWqG7HnYrFwgt2Lo7DdmoHXD27Pj9lV3R2NDGTUPaa9zCPxANdAJ5iD3haSoQI0Co8EGNq16jhO05rW2kkNptLrbpvPNTyeIqutybJOExTag7JB7UE/RSGvudwH1UetDS6GQJngbdqFCPSAcS0XmARxiwSF4evgkYrpADiUUFwF7E5DduHNCbgti5btOGQmw489yGDXJMNAvYuIAzvc7kBpjxEk18KC293b0AgmAHlpyMAXbvvu+qVHC1HGX1bbm+8BG+A0WbO/ieaRlK0Xs7jXUoAAFp775k77psRMR6IpKA9wnPJJEXY1lIwC6A63ym0DQkgT6INKlAIy0SZiY+Z333JpxjN6aK0TfQ5uH4+SSTcW3eElNmGifoZGDuHhKe1pNgHeg52XQ7eSfJOc0cf7v0Wx9SjnwY9rynijxA328kMtMxHn6EpuyQD3x9fMoKQCrhiH9lwHCJznVTBhi2NogjXMeAJzUX4J2gTPduzUpp3y474kosh2a4OimP5QfvKy42NIC6XtEkmI0TRX424fsncEzmwTpz0TC0ZR45ItN0mw7jvTpc6zae0TuafGQhK5fiJEB4EwLbxkPdPcSB9/YUxmBrQGuaWzYB1i634QBJVjg+q9Z3zUwDvcYHncpETxdKmviZQNYTM7NvX7KM6hDb55m33vWsw/VhpkOqg3JGy020zQulOrdUSaHw3WI7ZM84GZ4SmrcHM80o35M9hqZMQJgeasKGFnZJsMr27r8fVabojoSnTb2u2+0kiG5AGGjISrY0w1pIY2wy2R4XS1HHVzW7tFGaw/QgDTtxN+yJ2on1tKk0MLSa24dnHf3aKVjMJ2g5kNJkuE3O8D+qFX43DOn/Up087F4MnTIaJcnOq06nMi4wj2CzBsjVE+OBEnNZ2vjtkEbbXchIznOyqMTjJuXSYjL2RpY44CVR3bNbjMe0XmQAfRRMJi2gAk3ItpE896yfx+fgnuxh3nxRY645akrXNVXxbXWkCUCji6TJLWDaAImZPEAxZZ1mLi8xuMz5ozsXOfa4+5hFhewW2NFS6YpnOQ4aRPeh4jpimBnOYjLQZzzWbJ1gx97kF9dwNhbW+velYlZdTuaH/P6YFmuJ3DZifzTdQ6/Wf8AlZusTxvoqaq6fsIdRwGcjj+yLG0cvorlFvV6yE5MLeOftCjVOlHvzBPOB5BQBUBFp8k01ZMeufqixpDDUo8RDnFONkOq58ZifRMFYgxcJ3xgixbh9iO7Ev3gLqLst3DwSTsybx9CxpYMkgBpM8beSN/l752RM8APUrT1WWsY3RoePBRP8yBfsmzwbjunwMIueWsdUlwit/ygiJF/zTqhUui9nsuib3nO+4arQfHuL6CfvcoPTOLa4tY0XF9oGwOz+LxHii9x0sVVbsQH4OmSWl8gFodAkNByvxMJvSHRlKmS1xyg2OmgiZlWTHUWjYbTLiBd0ZXy2p0Tm1qbSTstJPCT3k5oNVWq32uRcBhKTAS67WgXN3Oc49loHl3Kyo9HB0GpTYdrcz5REiYz3KL/AJhTJB2Wkh0iRrEaWMBdx/WSBDSAeU+CNzKcMRUexdDCCIpxTjI7DTzsQo2EwtWXAkt2DDCBsh9gXPIGdyR3LOnp90fOZ7kCp0/UIj4hgn7uhIccBiGuTdsptbewN7kguvnc3Ta9RsXe3xXm9XGOf+IlMFSp+p+ien7mqyh9yPQKXSVBk9oE6x5Ib+naQNr968+rOJcA4zyPNMfV0EgcEnY6I5RT7ZscV1nOTAAN+arK/TbzfaJ71QMdH36J5fuCex2U8BShwiQ7Hl7jfKJ7xvUejWc0mY4E5C+coZpnbB0eI7xlJ5I7sFtiLTx0Vbm+iCXAqlYlwEjxnxhde7u9PNSaOCaz/UfPBtv/ANEKww3SVFl202g73DaPi6Y8EjOVVpfDG5RiT8rSeQJ9AiUqVQXFN8HQsPjktAzrQ8kgGBwgcshmnVOszwJ2vM/QKTB1cT9K/Jm6h2dIuJsYjknNIOVuRV/T6zvdEmQdC2fVqBj8TSdf4TN5IGyb8reKAjVq3tOH8MqC47z4pF3NFrGkRIEnQBxKjS2P9OecoN079HNs5SfvmmVXARlfeRCT9mfkH3zKa539Pkk7FJMaHAmAQeAGQ/dd2TMw777l1uIgC0eAXHYk6CTzKBaWcDToLd0JOpOiwP8AcI4W0THYl0CSAQk7EH+b1QiHFsKyja7TPIf/AEkgfGdx8P0XFNw0P1NtiMYZLmkCdOSz2NqvfXBDsgA4xAF5A7gT4oJxTg20OPGQu4GoWlxqkGY7LbQecnTetLWOOjhfDWyLAYx8EQWg/iMcrgGf3QA50QSXakxmSRMzySOPY2YZnYkuJTjj3EWAA4NFu+5RY0jSafA9+KOREWt+yCXOPrACYajjfxuhVXty2s/DxQdMaSXQSq926I+veor3unXjvTjAzd5zyzXfiDSfQIbN4xscDL3nl7pEgSYHemuJm8jv4pkd2Wue5D5KQUYi1jw3BcdV1ME800ttv1v7JuxG76eSLlWOuqa79276Lhb+6c0byPTxXGlupn7shXByUVuN2BN4nzSNSItP3w8FJp0Hu+Rj3flaTPkp2G6v4h9xReAf5i1o8yi3qYyxNGPMkQG919En0S7I7PMHxWhp9Uax+Z9NveSfII38IP8A+ZnCzvrZO6OWWYYZ7av7M47ayHqhupHj3GFpv4PeReqzwM+Kb/CVQCGvpmN5I+iTYLMcOvN/Zl3MdI3W1Ke8H7lX56sVgLmnP5j7J1LqvW30/wC8+yTsNZjh/qM0GGbeiLW2oAOvidwWhHVt4u57Byl3spOF6vMLg57ttovs7JAJiM5kBGyMamZ0OnczNV7hZuUCY36xGaAQdVvT0Nh7f+GmAOB9109G0QbUaf8AaPqk5XOZZtFL5Tz4mBdNBnXlH7L0dmFYMmMHJrfZE0tblZK5Lzh9RPNalKN/gfXJMo0yT2Wk2mRe3jzXpJaXaT5pzcLuYP7QPoldE+9p/SefU+jahyY8zl2D6ynf5TWNhTqDkAPUreVmgfMWt5uA+qg1MbQbnWp+MnyRcn3lXfyx/sx/+U4gZU3nvb/9Lq1B6Yw3/L/+HeySCvbsV9H9mP2d5RGiNPE5LrKD3QGsceIFvFS6fQlcidgNAvLpJgDcFaVuT1p4inHloiF4G7u91w1iQrbo3oYVPxukR+ANz4uJR/4Qc42rwNQSXEdwsgylj6EXZsoxJ1800i0yB5fRa49Vmhrvhlu3HZLpIDotmd6kdE9Xw2mGVXF7hYugDamZmyNkYSzakuDCOIi5EjvR6VIvyBPIExO9b3C9CU6ZkXEzkM+OdslZtaNwHci6MZ5yltFHmlLAVHGG03OiMhbPcFMw/QNQmXOazOxDyYt+GAvQW24JCocpKNRz1M3qy4VjK0uqIIvUcDv2RHcM8kbD9TKQbD61V15tDQOG8960gzT5Suzklj68vMZyn1Nwo/5TBmS/ysr7CYdlJuzTY1reAF+ZOaIGKE/pSk0gF8AkgOI7MjO6LtmbnVq7XbJ7apvc/fJMqVIuVT4jrPhW5VDUO5jXO84hV1frW4/LQEb3vjyEo0sung60+ImqY7aukc1gsd0vVqES5rAD8rJjPWc0m9N4gCBWPgPZPSdUcqrNG9cUtgnJYB3T2IP++/uAH0QK+NqO+arUPN7v/UhKxccoqvlo3NagWknKc5MZcyhjG0mWdWpjm8fRed4ps3cdrnJ9So5rW7OfIBDRtDKN/ikb/F9OYb/m2vytcUAdY6Dcm1Xf9Q31KxdKr2RJk8U/4nBDSN45RSXLZravWxg+Wg4/mqNHoo7utjtKNMc3OcVmg6Rb7CbXDoEWvOekFKyNo5ZQXRoavWyt+FtMf9f1ULGdZcSflqFo1LWtt971UtG43UepiGggEuB70bGjwmHjykWx6drkXrP/AOpAnjYSotXGudZz6jhuNR3uopczeb7gfZFZh3H5abjya72TVxqOGXFvwBc4T8o8ST5rpru5cgpbuisQfloPP/U/VMqdXcW6IpPFovFr557kbj8ahHtEA/FN9s+H6pK3/hTF/wDCfFnukpuT7Rh/q/JvCMhAjRHhAaANUdqZ8i22JrRoAOVk4MAvAkpEiBmeST3BolxDRvJA9UBaTHhONslDqdKYdgJdXpgD+oeUKE7rVhdHud+Wm4jxhFjSNCpLhMugE2YKoB1vpRanVJ3QAPElV+N62VnWpMZTG93ad3DJFjohl9eXRs2mY46odXEMZO09jTxcAvOa/SFSpHxKz3RbOB3NaozyIMCeG8807HfDJpP5pG7r9ZMO2R8QuOUsaXfRV9LrSGNIFN7zMgvLWj38lk6TnAXAjTzn6J7STlblA+iaSOuGUUVzuXWM6y136tpg6MEn+4+yo6lQOMu7X5jP6J/wi4w0FxP8oJ9FY0eg3Af+R1OiNTUcAf7blNo6VGhQXSK8VDpl4JF8K2p4fBt+au6p+Wk6O4n1Uyn01hKUbGEcTvIa485cT6IJli3/AI4N/gz3xOCcA422T4H2WpPXJo+XDujhsjyAQ6vXJx+SgQf6nADyCe5msViX/j/JnaeCqaU3knc15+iks6GrxIpPA3lsepU9/WnEnL4bP7nn1hRa3SNd93Vn8IIYBxEBBSqYp9JDm9W8Q7/a2eLnAfVMd1Ye09qpRbzeT9FFcXEdqo9x1l7iPCVGbhGSez5T5lSPTiJeZL9i7o9XqX48VTB/pj/2Kc7ojBtF8UXaWLPoCqH4bW3LB4BPAbuHglYTw9V81GWbcNgBAFd54SY8QxFpf5aDBFUnKO2foFn3scTEwJNsteCIxxgWmOVgnwSsI3zN/wAl+/H9HsPYw7n8xHq5BxXSuDeLYXtRmQy3kVSuM5wR48k2YzNs7WS27H7vg+W3+4/CONN+2xrAdAZPoArer1nxW+kzdDCTw+Zypw8DQ+qCKg/FJPKEJLoawNFdXLSt07iybYmLaMZHooNfHYpwO1iah5GAfCEMYlkR2uUx9EOpiGyAAfVMtYakuIkOoyqSe3U/uPukpwqt/wCPzPukjUV4UfpJtXrLiXCA9rPyME+JlRn9JVnSHV6hJH81stwChsM6HuBjzRgx26OcD6pK6KWFoR4idwrnD5nkn8xsDyhdxPbIJM2iCSd+8lIU/wCpk8TKc8CPnb3NJ9AhPo08OC6AUagDoAHOB7KQ2oSL27lxlITMuOmWyLczKkRrEd8+KdirpcIBTpuOvf7J7KU5ye4oj3EXOWlvO5RNm47VryOFvBP9RayM2huEczCOxk7v+oJ8ynl7RokapOvggWpiZSA9e0QIHmiWEEgcy2fVDBnO+W5cq1I5oJ/U4/FOefnfA0B2R4DcnsiDkN8+slKnS1jPM6jxRG4FzvlbUI4McfPJMhyhDmyGjn5fVIjUSdfuVYM6HxByov8A+xaPXgns6s4mAAykwD+Z5PkEjKWMpR8yKsNOgN+S6Gk8fEq6/hitF61Mfla49/NPp9WHH5sR4MP1cjYyeY0F2UQkDOOELjnfZWkpdWKf431HXFoA9VPp9BYcfgJ/M4x4CAk2jOWaUVxdmJdUiBO9M2gQRDjyB9V6E7BsYAWUmCNzB9VKpuO/RTcweb/TE8x/wtV0RSf4FGGCqj/bcb7l6NVHFMJPFGoz97T6iedPwNcH/Tdkn4Xomu6Owb239+S37ASLmeSIBuko1k+9anoYRnV6u6bQVz+Gq0idkDfmt7sgHPgkUXI96VjB0urdR03NiRnFhrlxUj+Enfzt7yfotg50ZmyYHA5FFyHmNd9mUb1R31G9wPqn/wAJtA/1Ad1j6rS1XANLpENBJnKyq3Y1rabXbQM5RfPLLmi7JWMxEuGVJ6nz/uDzSV/TryAb3GiSWsftuIPPy/QunxS2VK6L6u4l9Jm1SLXFsnbcG8rEyrOj1QfmXUweDifKE1uj3njqCXzFII4eyfKv2dV79qqI3AOPmSplHqtSvL3nWwATujKWZ0F2ZemT96W3Ixf+1pWtw3V7Dt/AXfmPspbejaAypM7xPqU9SOeebU+kzCkbiAeM+HqjUMNWe7s0nEaENJHcVuqdFo+WmxvJoUhpOrj9ErpnPLN35YmOp9W67rua1vF748hdS6fVkWBrbpFMaamXLSVY1yTfhCbBGo5p5jXl3b9Csb1Zw4Fw95/qfb+1sKUzorDgQ2i0ZHWZ5yppFp/dCENu4gc7Jamc7rVJbtsdRwjG5MaOMSfEqSHniq5/S9EHZ2wTwXavTNIZEu5A/VAvDrS6ZOJSnuH3oqtnSzZydfl4ZoZ6dBmGjXNwk9w+7IsUsNVfRZY6ntMIaYOYO4gpNO5Vo6SJGYg9w3809uKJ18zzRZlPDSS3LKflgEyYtpxPBddPAAd6r3Y1w1B8t66MYDMzxytyRYSoSJhqOMgDmgvqVGgkkcezI8kOr0o0W1UWv0oJmRykpWNI0Z/SSjjHBtxJ3QfG6RqVCAWgkHkIVNjekWuAktz3mPH6IjOk3fgY4jKd++ASDAVWNfZna6RLxVbENBLWt2RxIMboIPqlhcdV2S57JAdHZcLDjMcVAxHST4JBDQP5jck6QodDGVQS4HaBs5uUg2tpPsnY0jhZOO9i/rYp4IBphozLnPBgEwLBRafSpDyx3wyZtDtOIPJV1TGEgQ4i0XM25CyjMeBEiYyhoEcjA9UWQ44J23Rpf8USMqeW8uN0A4jYzewDUlpDf7pVH/jd098DvMBDxGPkGQDwsfqpsCwLRLrF1R5LntqsAcA2nUhhmNmRlAy1Tq2FdEfFDI/CwbRI3XjxVMMWcmgRwMcMtF34zczI7575Kp+husG+mTajHg2dWj8xGfAWSVeazTft92zCSN/Qv2Q24mZKVzM5cNViG9Ya7pO01vJs6TmTG5OPSlY/7jzu+UADwUpHFHLar7Rstjgu/G2YkhvMiPFYsYmq43qPvpt8tABv8k11Laz7XOSfE8gixccrfmkbKt0tSbY1WAkW7TfdNpdL0BY1mnlJ9AshRaSYgSHEGeBAm/Mp1WoGwNTzO+craJ6RrLqfcjWv6eoh2zLjyY76hRqnWlgdApvOmbR7qgqUZygH9RrKGKB94AvnvPenZGsMvo97l1V6xk5U2DOJeTbkGpj+sFbMBgHBrvLatkqt1OBxtF503CPqnNoXtDj6Gx1+7oaSNY4bDriJJrdLVHWdUfyaQ0Z/0oR7VyS4iIJBcfEyon+Wlzru5AAbzFzbjlop9MNEMZc8wQI1cntbYuOhbJAw9wPZFyM93Z91HpbbDtFpm4A3myLQaQ922QYERJOv34qSA2Ds9mNwsO7eg0c+h4Et239gEHO15tHeo+Ee0CRJItkLWPvCkikIvs3iYG7mbJjNlohojw9+fii5muGiQys0Av2Xl5EbOXeGld/xhIyIMfc2QfiznFuWvn3cU01G7o+9ySJjRXYLE4qo45gtEWLSNN4T3uESXU2xznVNfU3RIQ3OO7uz9PvNBsqa6CUCMzVn8pnySFfQk/Z5T+6E1hBJJtu2bX043TnCP018UitKC/Hj8PHl5Zp5rEjnzM781CpVg6YmRmDpJ/Qpztcvp6IFpQ6ubXDe8bv0QNoGLCY3wlUcN990T4prf+0cYHmmWkF+Juty9whh/GFzZFrT4RxyXHmP0ujcrYf8SLC/C3shOqmLg/eXmuNcTvjcLX4ea66g6xA56/VMLoCAbef1XNnU25otWkRv4ydyHQlxgCTz570h6kMEff7JIj5aYLmg8SAfBJHxB4kfUFT2Zscos0eqmAbh5HK8eoQGYo/gDbZ3Libf0jepJxIj5vIgeYkosc7lI7Ta6bAk8o3b01+HeTAlp13fTenCoTk4nutpxRA2pMmOQmecJEylLpgsNgSwfPfMmJuTN78E51Y5HtflaQeUnfKT3uM9oRGgv3iNyi/DuYI3yRA8VViHdrdhaWIqfKab28eybcptZFe+o2ZIiwBtrnyPdqVBdQe3dxi+Qyz4p1CsXOcxzbtEutFhqjng0hDbkPSdtkh7tZZFiRF2mBBBT3vcKsts0kmDoCdPvRBwzRMNnhJ5ZeCM8uabmwm/oPH1Q2XpVwWIqEPgQW5gHjx4fVTcLQDAYdc/eeSG3SeBjX790RkHUxMWElHKIcYoFWZMgG8kwMiLZldpOgCSe4ATfxRntLSBaDneNF17HNFmSluWpRHNbOnj7prhH8o9ULD4hrgS4FkaEyEYNpuI7WmemY0RwIZUrRoL7pJXWhxEkOjTT9FLZSt/42EjfYBx3/e5d/w7iQwNhxE7RyAGccUrkuskVwcSQBszpLr8Yjv8E6m7bMNG0CJyjdfLKVYs6G+H23vgb3Rs65AoLajWWZUkHNxA35NnRO4KspfLuMZhH7m8yfXuQ2VKcx8anI3OB15olfESLQ6Dm8yMs9kc9ZQHYwZ/DoMOrm0ztOECOA3xxR+pN6reyCM6PAL3NIO1x3k7/RMq4eADtAc4M212Rbu3LlPFWi3eY8hp4oLgQZ437W6DqguMZ9khmDm5IA4h0RvBOq6+gG/iEXgRf9LKLiK8gS7I2G1IBGWSCKk6zOsXzmxPcl9ytE/UngtNova+0BmcpyXXMac7ZfjB1UJw1v5RneBp3JpjKw7h95J9leG/UlU9kR8ruMZaZalPe8DV02jstGVjMlQmuF8u9NLhmCZ3AfVAvDJNWuMgHd7mz5CyA55Lgdgd5MndcASmNmBNu8/RCfXvkDnnp38kFKkkSnT/AMdPz+srqiAjcPH9ElOpi8KPoEq9knZt2Tlb0R6TARcA23cUkkuv4Mu2TOj2jYbbej0jcJJKpfMzm/0B6QF2/m+hQRd7gcuzZdSTL8o9gjZjd7ptO88YnxCSScuTVcENwu06xnrorDHXY6dwSSU9mj5R0js930XH2aYtfRJJHRDERcd/oka7v5j4nikkpM3yyBjnGRfU+gT8Hcum8NMeKSS1j8p1Lgveg3EueCZAFgch3K4cwBoIABG1BGeW9JJZI8+t8xhOkMS91Z+09xzzJO7ej0WiJi8+ySS1hyehSXwL/ugdc9qNL+gTzbK1z/8A0kkk+DV8AcO47X93qpgaNkGBP6JJJrghAw0Wt9yo1Y59/qUklD+YaAgyE1+XekkqRox/4e/3Ueu8ibnX1CSSQ5cnMLdpnd9EWi0bDjrOeuiSSfqD5GgpJJLF8mb5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AutoShape 12" descr="data:image/jpeg;base64,/9j/4AAQSkZJRgABAQAAAQABAAD/2wCEAAkGBxQSEhUUExQWFRUXGBkXGBgYGBoaGBoYGhcXHBcXGBgZHCggHhwlHBgYIjEhJSkrLi4uFx8zODMsNygtLisBCgoKDg0OGxAQGzckICQsLCwsLCw0LDQ0LCwsLDQsLCwsLCw0NCw0LCwsLCwsLCwsLCwsLCwsLCwsLCwsLCwsLP/AABEIAMIBAwMBIgACEQEDEQH/xAAbAAABBQEBAAAAAAAAAAAAAAADAAIEBQYBB//EAD8QAAEDAgMECAQEBAYDAQEAAAEAAhEDIQQxQRJRYXEFBiKBkaGx0RMywfBCcuHxFlJikhQVM0NTgiPC0qKy/8QAGgEAAwEBAQEAAAAAAAAAAAAAAAECAwQFBv/EAC8RAAIBAgYAAwcEAwAAAAAAAAABAgMRBAUSITFBE0JRFBUiMlJhoXGBkbFD0fD/2gAMAwEAAhEDEQA/ADVOtbgSWUHzptVG+guo+I6wYt+Rp026iJPiVFpltzI89U4OaSZm0kWMcFOzPrI4OjHoFiKr6kCrUdUEZEw0f9Rb9kx1Js5X5Za+ikbbReD3tO6Uak3ajZnK/ZOZzTSN7wjwiGAdr5QOfKyfUYb5HS37Kzb0e4uEU3SYkxAHDipNfohrc2kRmTM56IsZrF007XM0+leYsiBnE5qW/CvMCmzazubepzRsP0JVPzCORB/ZK1jXx6ZBY2LgAzvvC6XGB4Rw3q/odWHP3j24lW1DqpRbHxHuMkAACBOgnNPbsxqZjQp9/wAGRANiAI++CLSaY+QX0mYvuF16JQ6KoNAik0xqRJ80SgNhxAY0DQho9ktrHDPOF5YmFodD1ngbNJzp12dkcLuVhS6q13fO9jRuEuPlZbLanOe9BrPcwEiI880HLPM683ZbFNhOqdACX7dQje4tb/aPdW2Gw9GjAYynT1kNE95N1FxFd2rjlllfvQ5ccgAc7kT4ZI3MXCpV3nK5Of0pTvBLo0HubKjxHS9cue09hv4HMi447QkFEq13Czrjn5RGfBQ67Gu3cdqyLI66GGhF3auU2LwwqTtdszJLnF8EHiY8FHZRLRDYtuhvorb/AAoAhoAzsAAOJHuo9QAGBB8gmz2KUklZIgPpGL58EzYAzA7iJ8lKrC2UTwUZuHJIME8wAErHSpEfsudAmxK46mBkDPmpdHB53M3NrjyTqGCBnZBNwC6ZzAItnkhRE6sVyyCKWpHfcmVx7gDBJ7x9d+av2YejTALqpc45Mawg5/inJRcVQpulgpl0m7g7KNxKNJzvGJ8EZtBjdl5JMkADSXZEnUQCe4KXSeGizWnjPEhSDgGbOy+mdmBHag29FP6LoMsGtYIbA/Gd07t6OjkqYlbso6jpyZJNgGgmTpAA+4UZ+GqkkfBeYtlAmR9VuWUnTBlvIDLmMuQT24drRBJIJJgnfyuldHJLMXHhGOw/QtV7oAa0DMm4HMx6KY3qpft1xG5lP3Wkdu0HcmtJ1SuctTH1Xw7Gf/hWnrWrT+Vnskr9xj9wF1TdGXtNf1f5MRTwh0CKzASLz5rR0+hTq4T3+ykU+iu2L9kN3ZmfZa7HpzzKC4ZQYboltrEnje60uB6JDR2vD3R/hU6ZgkyeEqZTh1haErnnYjHSqbRYBlNu1AiRpw4IPSGED2kGx+7cE/BUz8Wo8i3yt8fYKWxwOUTu/RI4ozadyqwOHnsFuxs7hY/r33VqyiBk0RpZLb7REGQJmLETkCitQVOrKXLOVCQOyL/RPZJAkX+4K6w711xvqgzOgJbMrjSmvqAX0+8oQAR7dyGDNhpmu/FnSBvOfglRqsI7J95QUk7AcTgm1IkXGXHLPwUKp0Lq0tEqzr120+09waIm5jv+96qMV1soNEgl97Bo+psmrnXQVdr4EJ3Q9UDskA9xa48QdUF3QdVxlzWg8IvutKr63Xp0w2gIyBLr+iO3rhl/4pnMhx8BIT3O5UsYvKKv0HW/kBA3eeqcOrtbMlrObh6BQ6/Wqu/5QymJyA2jwufZdp9IVztbVVxkREAa5i1iqszfTilHdpE+n1Ya29Sq0ngJ8ylSwdBmTS8/1G3gLdyjYWjtMJOW00y68Wc3avxgSi9FMf8Aibne+YP36qfuYylOz1TvYlUsRsjZa1jTA/DwMcE2lg5BMNFtBF98wptLBwJdcgTA3yjbDng7Vp+8lNzjlWtwUNCjtuOwwGJuYn9FbYTAbDfwj8o+qkUqAYLXTpuk3uRVxMp7LgE6i2MvEyqjE4T8VOGu57Pa3Te1tytcVVaLE3KBUZB4RPegyhOSIGGxb5h2YMOBiZiSZFoRK9XaEh3E8PvJQn4N209xBIkAkZGBeRzMIuH6LdJ2nANEw1pJkbjpHJB0SUOb7j8KNs9onZsRoZ9s1E6W6YdThjWt2spF76W0U91LNwN58lBpvFS4YNsEGSDEA/Me71RZEJx1amUL+jKzztHbJNzIK6tYWA3LvM+64g19r+xZEQV1rIWTPTwh21JyyBJPfAAXaPT74s0C8XN/K0qrGfsFV8I1b6bXXImEZrrbllW9YXgHaE3sAD7Qo9bp2sZIsRkBl4IsOOW1WzZfE7Jnx0UVlcNc95gbUBpOsCJHisbS6wVtoBzttsy4FoEkR2ZnKJ74VrU60VjdtGmOJklFi/dtW+25of8AFH+WRvB/RIdIMHPdMLLjrJiT/wAQ5M/VArdO1ye1VA4NY2fFFjRZXVfNjZVOk2ASZE8J80dmJEbV4zk29V53VxVV+dVxHENFtclHq0ts9uoXRpNvDJFjdZRtuze4rp2hSbDntFj2R2j3AKlxPXNv+2x/fY9wGXis3Tw7RkYG6yTmwc3eKdjso5XRju9y2r9aqzhDaWzIiXfsqul0jix/ukcAG8eE6plJv7EiUgyJMHxVI7IYWlFWsRyHVHbVRxe+b7RJjgO4oraY+/NEpNM+m9FFE6XP3pqg3SjFWRGYZLRwJUpog+yaylBJ0Ge/Pgp1KjJsSe73SsROaQGkzKBBmZN1a4Skd53DlKbgsE5ztlrStHgeiou6OWqG7HnYrFwgt2Lo7DdmoHXD27Pj9lV3R2NDGTUPaa9zCPxANdAJ5iD3haSoQI0Co8EGNq16jhO05rW2kkNptLrbpvPNTyeIqutybJOExTag7JB7UE/RSGvudwH1UetDS6GQJngbdqFCPSAcS0XmARxiwSF4evgkYrpADiUUFwF7E5DduHNCbgti5btOGQmw489yGDXJMNAvYuIAzvc7kBpjxEk18KC293b0AgmAHlpyMAXbvvu+qVHC1HGX1bbm+8BG+A0WbO/ieaRlK0Xs7jXUoAAFp775k77psRMR6IpKA9wnPJJEXY1lIwC6A63ym0DQkgT6INKlAIy0SZiY+Z333JpxjN6aK0TfQ5uH4+SSTcW3eElNmGifoZGDuHhKe1pNgHeg52XQ7eSfJOc0cf7v0Wx9SjnwY9rynijxA328kMtMxHn6EpuyQD3x9fMoKQCrhiH9lwHCJznVTBhi2NogjXMeAJzUX4J2gTPduzUpp3y474kosh2a4OimP5QfvKy42NIC6XtEkmI0TRX424fsncEzmwTpz0TC0ZR45ItN0mw7jvTpc6zae0TuafGQhK5fiJEB4EwLbxkPdPcSB9/YUxmBrQGuaWzYB1i634QBJVjg+q9Z3zUwDvcYHncpETxdKmviZQNYTM7NvX7KM6hDb55m33vWsw/VhpkOqg3JGy020zQulOrdUSaHw3WI7ZM84GZ4SmrcHM80o35M9hqZMQJgeasKGFnZJsMr27r8fVabojoSnTb2u2+0kiG5AGGjISrY0w1pIY2wy2R4XS1HHVzW7tFGaw/QgDTtxN+yJ2on1tKk0MLSa24dnHf3aKVjMJ2g5kNJkuE3O8D+qFX43DOn/Up087F4MnTIaJcnOq06nMi4wj2CzBsjVE+OBEnNZ2vjtkEbbXchIznOyqMTjJuXSYjL2RpY44CVR3bNbjMe0XmQAfRRMJi2gAk3ItpE896yfx+fgnuxh3nxRY645akrXNVXxbXWkCUCji6TJLWDaAImZPEAxZZ1mLi8xuMz5ozsXOfa4+5hFhewW2NFS6YpnOQ4aRPeh4jpimBnOYjLQZzzWbJ1gx97kF9dwNhbW+velYlZdTuaH/P6YFmuJ3DZifzTdQ6/Wf8AlZusTxvoqaq6fsIdRwGcjj+yLG0cvorlFvV6yE5MLeOftCjVOlHvzBPOB5BQBUBFp8k01ZMeufqixpDDUo8RDnFONkOq58ZifRMFYgxcJ3xgixbh9iO7Ev3gLqLst3DwSTsybx9CxpYMkgBpM8beSN/l752RM8APUrT1WWsY3RoePBRP8yBfsmzwbjunwMIueWsdUlwit/ygiJF/zTqhUui9nsuib3nO+4arQfHuL6CfvcoPTOLa4tY0XF9oGwOz+LxHii9x0sVVbsQH4OmSWl8gFodAkNByvxMJvSHRlKmS1xyg2OmgiZlWTHUWjYbTLiBd0ZXy2p0Tm1qbSTstJPCT3k5oNVWq32uRcBhKTAS67WgXN3Oc49loHl3Kyo9HB0GpTYdrcz5REiYz3KL/AJhTJB2Wkh0iRrEaWMBdx/WSBDSAeU+CNzKcMRUexdDCCIpxTjI7DTzsQo2EwtWXAkt2DDCBsh9gXPIGdyR3LOnp90fOZ7kCp0/UIj4hgn7uhIccBiGuTdsptbewN7kguvnc3Ta9RsXe3xXm9XGOf+IlMFSp+p+ien7mqyh9yPQKXSVBk9oE6x5Ib+naQNr968+rOJcA4zyPNMfV0EgcEnY6I5RT7ZscV1nOTAAN+arK/TbzfaJ71QMdH36J5fuCex2U8BShwiQ7Hl7jfKJ7xvUejWc0mY4E5C+coZpnbB0eI7xlJ5I7sFtiLTx0Vbm+iCXAqlYlwEjxnxhde7u9PNSaOCaz/UfPBtv/ANEKww3SVFl202g73DaPi6Y8EjOVVpfDG5RiT8rSeQJ9AiUqVQXFN8HQsPjktAzrQ8kgGBwgcshmnVOszwJ2vM/QKTB1cT9K/Jm6h2dIuJsYjknNIOVuRV/T6zvdEmQdC2fVqBj8TSdf4TN5IGyb8reKAjVq3tOH8MqC47z4pF3NFrGkRIEnQBxKjS2P9OecoN079HNs5SfvmmVXARlfeRCT9mfkH3zKa539Pkk7FJMaHAmAQeAGQ/dd2TMw777l1uIgC0eAXHYk6CTzKBaWcDToLd0JOpOiwP8AcI4W0THYl0CSAQk7EH+b1QiHFsKyja7TPIf/AEkgfGdx8P0XFNw0P1NtiMYZLmkCdOSz2NqvfXBDsgA4xAF5A7gT4oJxTg20OPGQu4GoWlxqkGY7LbQecnTetLWOOjhfDWyLAYx8EQWg/iMcrgGf3QA50QSXakxmSRMzySOPY2YZnYkuJTjj3EWAA4NFu+5RY0jSafA9+KOREWt+yCXOPrACYajjfxuhVXty2s/DxQdMaSXQSq926I+veor3unXjvTjAzd5zyzXfiDSfQIbN4xscDL3nl7pEgSYHemuJm8jv4pkd2Wue5D5KQUYi1jw3BcdV1ME800ttv1v7JuxG76eSLlWOuqa79276Lhb+6c0byPTxXGlupn7shXByUVuN2BN4nzSNSItP3w8FJp0Hu+Rj3flaTPkp2G6v4h9xReAf5i1o8yi3qYyxNGPMkQG919En0S7I7PMHxWhp9Uax+Z9NveSfII38IP8A+ZnCzvrZO6OWWYYZ7av7M47ayHqhupHj3GFpv4PeReqzwM+Kb/CVQCGvpmN5I+iTYLMcOvN/Zl3MdI3W1Ke8H7lX56sVgLmnP5j7J1LqvW30/wC8+yTsNZjh/qM0GGbeiLW2oAOvidwWhHVt4u57Byl3spOF6vMLg57ttovs7JAJiM5kBGyMamZ0OnczNV7hZuUCY36xGaAQdVvT0Nh7f+GmAOB9109G0QbUaf8AaPqk5XOZZtFL5Tz4mBdNBnXlH7L0dmFYMmMHJrfZE0tblZK5Lzh9RPNalKN/gfXJMo0yT2Wk2mRe3jzXpJaXaT5pzcLuYP7QPoldE+9p/SefU+jahyY8zl2D6ynf5TWNhTqDkAPUreVmgfMWt5uA+qg1MbQbnWp+MnyRcn3lXfyx/sx/+U4gZU3nvb/9Lq1B6Yw3/L/+HeySCvbsV9H9mP2d5RGiNPE5LrKD3QGsceIFvFS6fQlcidgNAvLpJgDcFaVuT1p4inHloiF4G7u91w1iQrbo3oYVPxukR+ANz4uJR/4Qc42rwNQSXEdwsgylj6EXZsoxJ1800i0yB5fRa49Vmhrvhlu3HZLpIDotmd6kdE9Xw2mGVXF7hYugDamZmyNkYSzakuDCOIi5EjvR6VIvyBPIExO9b3C9CU6ZkXEzkM+OdslZtaNwHci6MZ5yltFHmlLAVHGG03OiMhbPcFMw/QNQmXOazOxDyYt+GAvQW24JCocpKNRz1M3qy4VjK0uqIIvUcDv2RHcM8kbD9TKQbD61V15tDQOG8960gzT5Suzklj68vMZyn1Nwo/5TBmS/ysr7CYdlJuzTY1reAF+ZOaIGKE/pSk0gF8AkgOI7MjO6LtmbnVq7XbJ7apvc/fJMqVIuVT4jrPhW5VDUO5jXO84hV1frW4/LQEb3vjyEo0sung60+ImqY7aukc1gsd0vVqES5rAD8rJjPWc0m9N4gCBWPgPZPSdUcqrNG9cUtgnJYB3T2IP++/uAH0QK+NqO+arUPN7v/UhKxccoqvlo3NagWknKc5MZcyhjG0mWdWpjm8fRed4ps3cdrnJ9So5rW7OfIBDRtDKN/ikb/F9OYb/m2vytcUAdY6Dcm1Xf9Q31KxdKr2RJk8U/4nBDSN45RSXLZravWxg+Wg4/mqNHoo7utjtKNMc3OcVmg6Rb7CbXDoEWvOekFKyNo5ZQXRoavWyt+FtMf9f1ULGdZcSflqFo1LWtt971UtG43UepiGggEuB70bGjwmHjykWx6drkXrP/AOpAnjYSotXGudZz6jhuNR3uopczeb7gfZFZh3H5abjya72TVxqOGXFvwBc4T8o8ST5rpru5cgpbuisQfloPP/U/VMqdXcW6IpPFovFr557kbj8ahHtEA/FN9s+H6pK3/hTF/wDCfFnukpuT7Rh/q/JvCMhAjRHhAaANUdqZ8i22JrRoAOVk4MAvAkpEiBmeST3BolxDRvJA9UBaTHhONslDqdKYdgJdXpgD+oeUKE7rVhdHud+Wm4jxhFjSNCpLhMugE2YKoB1vpRanVJ3QAPElV+N62VnWpMZTG93ad3DJFjohl9eXRs2mY46odXEMZO09jTxcAvOa/SFSpHxKz3RbOB3NaozyIMCeG8807HfDJpP5pG7r9ZMO2R8QuOUsaXfRV9LrSGNIFN7zMgvLWj38lk6TnAXAjTzn6J7STlblA+iaSOuGUUVzuXWM6y136tpg6MEn+4+yo6lQOMu7X5jP6J/wi4w0FxP8oJ9FY0eg3Af+R1OiNTUcAf7blNo6VGhQXSK8VDpl4JF8K2p4fBt+au6p+Wk6O4n1Uyn01hKUbGEcTvIa485cT6IJli3/AI4N/gz3xOCcA422T4H2WpPXJo+XDujhsjyAQ6vXJx+SgQf6nADyCe5msViX/j/JnaeCqaU3knc15+iks6GrxIpPA3lsepU9/WnEnL4bP7nn1hRa3SNd93Vn8IIYBxEBBSqYp9JDm9W8Q7/a2eLnAfVMd1Ye09qpRbzeT9FFcXEdqo9x1l7iPCVGbhGSez5T5lSPTiJeZL9i7o9XqX48VTB/pj/2Kc7ojBtF8UXaWLPoCqH4bW3LB4BPAbuHglYTw9V81GWbcNgBAFd54SY8QxFpf5aDBFUnKO2foFn3scTEwJNsteCIxxgWmOVgnwSsI3zN/wAl+/H9HsPYw7n8xHq5BxXSuDeLYXtRmQy3kVSuM5wR48k2YzNs7WS27H7vg+W3+4/CONN+2xrAdAZPoArer1nxW+kzdDCTw+Zypw8DQ+qCKg/FJPKEJLoawNFdXLSt07iybYmLaMZHooNfHYpwO1iah5GAfCEMYlkR2uUx9EOpiGyAAfVMtYakuIkOoyqSe3U/uPukpwqt/wCPzPukjUV4UfpJtXrLiXCA9rPyME+JlRn9JVnSHV6hJH81stwChsM6HuBjzRgx26OcD6pK6KWFoR4idwrnD5nkn8xsDyhdxPbIJM2iCSd+8lIU/wCpk8TKc8CPnb3NJ9AhPo08OC6AUagDoAHOB7KQ2oSL27lxlITMuOmWyLczKkRrEd8+KdirpcIBTpuOvf7J7KU5ye4oj3EXOWlvO5RNm47VryOFvBP9RayM2huEczCOxk7v+oJ8ynl7RokapOvggWpiZSA9e0QIHmiWEEgcy2fVDBnO+W5cq1I5oJ/U4/FOefnfA0B2R4DcnsiDkN8+slKnS1jPM6jxRG4FzvlbUI4McfPJMhyhDmyGjn5fVIjUSdfuVYM6HxByov8A+xaPXgns6s4mAAykwD+Z5PkEjKWMpR8yKsNOgN+S6Gk8fEq6/hitF61Mfla49/NPp9WHH5sR4MP1cjYyeY0F2UQkDOOELjnfZWkpdWKf431HXFoA9VPp9BYcfgJ/M4x4CAk2jOWaUVxdmJdUiBO9M2gQRDjyB9V6E7BsYAWUmCNzB9VKpuO/RTcweb/TE8x/wtV0RSf4FGGCqj/bcb7l6NVHFMJPFGoz97T6iedPwNcH/Tdkn4Xomu6Owb239+S37ASLmeSIBuko1k+9anoYRnV6u6bQVz+Gq0idkDfmt7sgHPgkUXI96VjB0urdR03NiRnFhrlxUj+Enfzt7yfotg50ZmyYHA5FFyHmNd9mUb1R31G9wPqn/wAJtA/1Ad1j6rS1XANLpENBJnKyq3Y1rabXbQM5RfPLLmi7JWMxEuGVJ6nz/uDzSV/TryAb3GiSWsftuIPPy/QunxS2VK6L6u4l9Jm1SLXFsnbcG8rEyrOj1QfmXUweDifKE1uj3njqCXzFII4eyfKv2dV79qqI3AOPmSplHqtSvL3nWwATujKWZ0F2ZemT96W3Ixf+1pWtw3V7Dt/AXfmPspbejaAypM7xPqU9SOeebU+kzCkbiAeM+HqjUMNWe7s0nEaENJHcVuqdFo+WmxvJoUhpOrj9ErpnPLN35YmOp9W67rua1vF748hdS6fVkWBrbpFMaamXLSVY1yTfhCbBGo5p5jXl3b9Csb1Zw4Fw95/qfb+1sKUzorDgQ2i0ZHWZ5yppFp/dCENu4gc7Jamc7rVJbtsdRwjG5MaOMSfEqSHniq5/S9EHZ2wTwXavTNIZEu5A/VAvDrS6ZOJSnuH3oqtnSzZydfl4ZoZ6dBmGjXNwk9w+7IsUsNVfRZY6ntMIaYOYO4gpNO5Vo6SJGYg9w3809uKJ18zzRZlPDSS3LKflgEyYtpxPBddPAAd6r3Y1w1B8t66MYDMzxytyRYSoSJhqOMgDmgvqVGgkkcezI8kOr0o0W1UWv0oJmRykpWNI0Z/SSjjHBtxJ3QfG6RqVCAWgkHkIVNjekWuAktz3mPH6IjOk3fgY4jKd++ASDAVWNfZna6RLxVbENBLWt2RxIMboIPqlhcdV2S57JAdHZcLDjMcVAxHST4JBDQP5jck6QodDGVQS4HaBs5uUg2tpPsnY0jhZOO9i/rYp4IBphozLnPBgEwLBRafSpDyx3wyZtDtOIPJV1TGEgQ4i0XM25CyjMeBEiYyhoEcjA9UWQ44J23Rpf8USMqeW8uN0A4jYzewDUlpDf7pVH/jd098DvMBDxGPkGQDwsfqpsCwLRLrF1R5LntqsAcA2nUhhmNmRlAy1Tq2FdEfFDI/CwbRI3XjxVMMWcmgRwMcMtF34zczI7575Kp+husG+mTajHg2dWj8xGfAWSVeazTft92zCSN/Qv2Q24mZKVzM5cNViG9Ya7pO01vJs6TmTG5OPSlY/7jzu+UADwUpHFHLar7Rstjgu/G2YkhvMiPFYsYmq43qPvpt8tABv8k11Laz7XOSfE8gixccrfmkbKt0tSbY1WAkW7TfdNpdL0BY1mnlJ9AshRaSYgSHEGeBAm/Mp1WoGwNTzO+craJ6RrLqfcjWv6eoh2zLjyY76hRqnWlgdApvOmbR7qgqUZygH9RrKGKB94AvnvPenZGsMvo97l1V6xk5U2DOJeTbkGpj+sFbMBgHBrvLatkqt1OBxtF503CPqnNoXtDj6Gx1+7oaSNY4bDriJJrdLVHWdUfyaQ0Z/0oR7VyS4iIJBcfEyon+Wlzru5AAbzFzbjlop9MNEMZc8wQI1cntbYuOhbJAw9wPZFyM93Z91HpbbDtFpm4A3myLQaQ922QYERJOv34qSA2Ds9mNwsO7eg0c+h4Et239gEHO15tHeo+Ee0CRJItkLWPvCkikIvs3iYG7mbJjNlohojw9+fii5muGiQys0Av2Xl5EbOXeGld/xhIyIMfc2QfiznFuWvn3cU01G7o+9ySJjRXYLE4qo45gtEWLSNN4T3uESXU2xznVNfU3RIQ3OO7uz9PvNBsqa6CUCMzVn8pnySFfQk/Z5T+6E1hBJJtu2bX043TnCP018UitKC/Hj8PHl5Zp5rEjnzM781CpVg6YmRmDpJ/Qpztcvp6IFpQ6ubXDe8bv0QNoGLCY3wlUcN990T4prf+0cYHmmWkF+Juty9whh/GFzZFrT4RxyXHmP0ujcrYf8SLC/C3shOqmLg/eXmuNcTvjcLX4ea66g6xA56/VMLoCAbef1XNnU25otWkRv4ydyHQlxgCTz570h6kMEff7JIj5aYLmg8SAfBJHxB4kfUFT2Zscos0eqmAbh5HK8eoQGYo/gDbZ3Libf0jepJxIj5vIgeYkosc7lI7Ta6bAk8o3b01+HeTAlp13fTenCoTk4nutpxRA2pMmOQmecJEylLpgsNgSwfPfMmJuTN78E51Y5HtflaQeUnfKT3uM9oRGgv3iNyi/DuYI3yRA8VViHdrdhaWIqfKab28eybcptZFe+o2ZIiwBtrnyPdqVBdQe3dxi+Qyz4p1CsXOcxzbtEutFhqjng0hDbkPSdtkh7tZZFiRF2mBBBT3vcKsts0kmDoCdPvRBwzRMNnhJ5ZeCM8uabmwm/oPH1Q2XpVwWIqEPgQW5gHjx4fVTcLQDAYdc/eeSG3SeBjX790RkHUxMWElHKIcYoFWZMgG8kwMiLZldpOgCSe4ATfxRntLSBaDneNF17HNFmSluWpRHNbOnj7prhH8o9ULD4hrgS4FkaEyEYNpuI7WmemY0RwIZUrRoL7pJXWhxEkOjTT9FLZSt/42EjfYBx3/e5d/w7iQwNhxE7RyAGccUrkuskVwcSQBszpLr8Yjv8E6m7bMNG0CJyjdfLKVYs6G+H23vgb3Rs65AoLajWWZUkHNxA35NnRO4KspfLuMZhH7m8yfXuQ2VKcx8anI3OB15olfESLQ6Dm8yMs9kc9ZQHYwZ/DoMOrm0ztOECOA3xxR+pN6reyCM6PAL3NIO1x3k7/RMq4eADtAc4M212Rbu3LlPFWi3eY8hp4oLgQZ437W6DqguMZ9khmDm5IA4h0RvBOq6+gG/iEXgRf9LKLiK8gS7I2G1IBGWSCKk6zOsXzmxPcl9ytE/UngtNova+0BmcpyXXMac7ZfjB1UJw1v5RneBp3JpjKw7h95J9leG/UlU9kR8ruMZaZalPe8DV02jstGVjMlQmuF8u9NLhmCZ3AfVAvDJNWuMgHd7mz5CyA55Lgdgd5MndcASmNmBNu8/RCfXvkDnnp38kFKkkSnT/AMdPz+srqiAjcPH9ElOpi8KPoEq9knZt2Tlb0R6TARcA23cUkkuv4Mu2TOj2jYbbej0jcJJKpfMzm/0B6QF2/m+hQRd7gcuzZdSTL8o9gjZjd7ptO88YnxCSScuTVcENwu06xnrorDHXY6dwSSU9mj5R0js930XH2aYtfRJJHRDERcd/oka7v5j4nikkpM3yyBjnGRfU+gT8Hcum8NMeKSS1j8p1Lgveg3EueCZAFgch3K4cwBoIABG1BGeW9JJZI8+t8xhOkMS91Z+09xzzJO7ej0WiJi8+ySS1hyehSXwL/ugdc9qNL+gTzbK1z/8A0kkk+DV8AcO47X93qpgaNkGBP6JJJrghAw0Wt9yo1Y59/qUklD+YaAgyE1+XekkqRox/4e/3Ueu8ibnX1CSSQ5cnMLdpnd9EWi0bDjrOeuiSSfqD5GgpJJLF8mb5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2" name="AutoShape 14" descr="data:image/jpeg;base64,/9j/4AAQSkZJRgABAQAAAQABAAD/2wCEAAkGBxQSEhUUExQWFRUXGBkXGBgYGBoaGBoYGhcXHBcXGBgZHCggHhwlHBgYIjEhJSkrLi4uFx8zODMsNygtLisBCgoKDg0OGxAQGzckICQsLCwsLCw0LDQ0LCwsLDQsLCwsLCw0NCw0LCwsLCwsLCwsLCwsLCwsLCwsLCwsLCwsLP/AABEIAMIBAwMBIgACEQEDEQH/xAAbAAABBQEBAAAAAAAAAAAAAAADAAIEBQYBB//EAD8QAAEDAgMECAQEBAYDAQEAAAEAAhEDIQQxQRJRYXEFBiKBkaGx0RMywfBCcuHxFlJikhQVM0NTgiPC0qKy/8QAGgEAAwEBAQEAAAAAAAAAAAAAAAECAwQFBv/EAC8RAAIBAgYAAwcEAwAAAAAAAAABAgMRBAUSITFBE0JRFBUiMlJhoXGBkbFD0fD/2gAMAwEAAhEDEQA/ADVOtbgSWUHzptVG+guo+I6wYt+Rp026iJPiVFpltzI89U4OaSZm0kWMcFOzPrI4OjHoFiKr6kCrUdUEZEw0f9Rb9kx1Js5X5Za+ikbbReD3tO6Uak3ajZnK/ZOZzTSN7wjwiGAdr5QOfKyfUYb5HS37Kzb0e4uEU3SYkxAHDipNfohrc2kRmTM56IsZrF007XM0+leYsiBnE5qW/CvMCmzazubepzRsP0JVPzCORB/ZK1jXx6ZBY2LgAzvvC6XGB4Rw3q/odWHP3j24lW1DqpRbHxHuMkAACBOgnNPbsxqZjQp9/wAGRANiAI++CLSaY+QX0mYvuF16JQ6KoNAik0xqRJ80SgNhxAY0DQho9ktrHDPOF5YmFodD1ngbNJzp12dkcLuVhS6q13fO9jRuEuPlZbLanOe9BrPcwEiI880HLPM683ZbFNhOqdACX7dQje4tb/aPdW2Gw9GjAYynT1kNE95N1FxFd2rjlllfvQ5ccgAc7kT4ZI3MXCpV3nK5Of0pTvBLo0HubKjxHS9cue09hv4HMi447QkFEq13Czrjn5RGfBQ67Gu3cdqyLI66GGhF3auU2LwwqTtdszJLnF8EHiY8FHZRLRDYtuhvorb/AAoAhoAzsAAOJHuo9QAGBB8gmz2KUklZIgPpGL58EzYAzA7iJ8lKrC2UTwUZuHJIME8wAErHSpEfsudAmxK46mBkDPmpdHB53M3NrjyTqGCBnZBNwC6ZzAItnkhRE6sVyyCKWpHfcmVx7gDBJ7x9d+av2YejTALqpc45Mawg5/inJRcVQpulgpl0m7g7KNxKNJzvGJ8EZtBjdl5JMkADSXZEnUQCe4KXSeGizWnjPEhSDgGbOy+mdmBHag29FP6LoMsGtYIbA/Gd07t6OjkqYlbso6jpyZJNgGgmTpAA+4UZ+GqkkfBeYtlAmR9VuWUnTBlvIDLmMuQT24drRBJIJJgnfyuldHJLMXHhGOw/QtV7oAa0DMm4HMx6KY3qpft1xG5lP3Wkdu0HcmtJ1SuctTH1Xw7Gf/hWnrWrT+Vnskr9xj9wF1TdGXtNf1f5MRTwh0CKzASLz5rR0+hTq4T3+ykU+iu2L9kN3ZmfZa7HpzzKC4ZQYboltrEnje60uB6JDR2vD3R/hU6ZgkyeEqZTh1haErnnYjHSqbRYBlNu1AiRpw4IPSGED2kGx+7cE/BUz8Wo8i3yt8fYKWxwOUTu/RI4ozadyqwOHnsFuxs7hY/r33VqyiBk0RpZLb7REGQJmLETkCitQVOrKXLOVCQOyL/RPZJAkX+4K6w711xvqgzOgJbMrjSmvqAX0+8oQAR7dyGDNhpmu/FnSBvOfglRqsI7J95QUk7AcTgm1IkXGXHLPwUKp0Lq0tEqzr120+09waIm5jv+96qMV1soNEgl97Bo+psmrnXQVdr4EJ3Q9UDskA9xa48QdUF3QdVxlzWg8IvutKr63Xp0w2gIyBLr+iO3rhl/4pnMhx8BIT3O5UsYvKKv0HW/kBA3eeqcOrtbMlrObh6BQ6/Wqu/5QymJyA2jwufZdp9IVztbVVxkREAa5i1iqszfTilHdpE+n1Ya29Sq0ngJ8ylSwdBmTS8/1G3gLdyjYWjtMJOW00y68Wc3avxgSi9FMf8Aibne+YP36qfuYylOz1TvYlUsRsjZa1jTA/DwMcE2lg5BMNFtBF98wptLBwJdcgTA3yjbDng7Vp+8lNzjlWtwUNCjtuOwwGJuYn9FbYTAbDfwj8o+qkUqAYLXTpuk3uRVxMp7LgE6i2MvEyqjE4T8VOGu57Pa3Te1tytcVVaLE3KBUZB4RPegyhOSIGGxb5h2YMOBiZiSZFoRK9XaEh3E8PvJQn4N209xBIkAkZGBeRzMIuH6LdJ2nANEw1pJkbjpHJB0SUOb7j8KNs9onZsRoZ9s1E6W6YdThjWt2spF76W0U91LNwN58lBpvFS4YNsEGSDEA/Me71RZEJx1amUL+jKzztHbJNzIK6tYWA3LvM+64g19r+xZEQV1rIWTPTwh21JyyBJPfAAXaPT74s0C8XN/K0qrGfsFV8I1b6bXXImEZrrbllW9YXgHaE3sAD7Qo9bp2sZIsRkBl4IsOOW1WzZfE7Jnx0UVlcNc95gbUBpOsCJHisbS6wVtoBzttsy4FoEkR2ZnKJ74VrU60VjdtGmOJklFi/dtW+25of8AFH+WRvB/RIdIMHPdMLLjrJiT/wAQ5M/VArdO1ye1VA4NY2fFFjRZXVfNjZVOk2ASZE8J80dmJEbV4zk29V53VxVV+dVxHENFtclHq0ts9uoXRpNvDJFjdZRtuze4rp2hSbDntFj2R2j3AKlxPXNv+2x/fY9wGXis3Tw7RkYG6yTmwc3eKdjso5XRju9y2r9aqzhDaWzIiXfsqul0jix/ukcAG8eE6plJv7EiUgyJMHxVI7IYWlFWsRyHVHbVRxe+b7RJjgO4oraY+/NEpNM+m9FFE6XP3pqg3SjFWRGYZLRwJUpog+yaylBJ0Ge/Pgp1KjJsSe73SsROaQGkzKBBmZN1a4Skd53DlKbgsE5ztlrStHgeiou6OWqG7HnYrFwgt2Lo7DdmoHXD27Pj9lV3R2NDGTUPaa9zCPxANdAJ5iD3haSoQI0Co8EGNq16jhO05rW2kkNptLrbpvPNTyeIqutybJOExTag7JB7UE/RSGvudwH1UetDS6GQJngbdqFCPSAcS0XmARxiwSF4evgkYrpADiUUFwF7E5DduHNCbgti5btOGQmw489yGDXJMNAvYuIAzvc7kBpjxEk18KC293b0AgmAHlpyMAXbvvu+qVHC1HGX1bbm+8BG+A0WbO/ieaRlK0Xs7jXUoAAFp775k77psRMR6IpKA9wnPJJEXY1lIwC6A63ym0DQkgT6INKlAIy0SZiY+Z333JpxjN6aK0TfQ5uH4+SSTcW3eElNmGifoZGDuHhKe1pNgHeg52XQ7eSfJOc0cf7v0Wx9SjnwY9rynijxA328kMtMxHn6EpuyQD3x9fMoKQCrhiH9lwHCJznVTBhi2NogjXMeAJzUX4J2gTPduzUpp3y474kosh2a4OimP5QfvKy42NIC6XtEkmI0TRX424fsncEzmwTpz0TC0ZR45ItN0mw7jvTpc6zae0TuafGQhK5fiJEB4EwLbxkPdPcSB9/YUxmBrQGuaWzYB1i634QBJVjg+q9Z3zUwDvcYHncpETxdKmviZQNYTM7NvX7KM6hDb55m33vWsw/VhpkOqg3JGy020zQulOrdUSaHw3WI7ZM84GZ4SmrcHM80o35M9hqZMQJgeasKGFnZJsMr27r8fVabojoSnTb2u2+0kiG5AGGjISrY0w1pIY2wy2R4XS1HHVzW7tFGaw/QgDTtxN+yJ2on1tKk0MLSa24dnHf3aKVjMJ2g5kNJkuE3O8D+qFX43DOn/Up087F4MnTIaJcnOq06nMi4wj2CzBsjVE+OBEnNZ2vjtkEbbXchIznOyqMTjJuXSYjL2RpY44CVR3bNbjMe0XmQAfRRMJi2gAk3ItpE896yfx+fgnuxh3nxRY645akrXNVXxbXWkCUCji6TJLWDaAImZPEAxZZ1mLi8xuMz5ozsXOfa4+5hFhewW2NFS6YpnOQ4aRPeh4jpimBnOYjLQZzzWbJ1gx97kF9dwNhbW+velYlZdTuaH/P6YFmuJ3DZifzTdQ6/Wf8AlZusTxvoqaq6fsIdRwGcjj+yLG0cvorlFvV6yE5MLeOftCjVOlHvzBPOB5BQBUBFp8k01ZMeufqixpDDUo8RDnFONkOq58ZifRMFYgxcJ3xgixbh9iO7Ev3gLqLst3DwSTsybx9CxpYMkgBpM8beSN/l752RM8APUrT1WWsY3RoePBRP8yBfsmzwbjunwMIueWsdUlwit/ygiJF/zTqhUui9nsuib3nO+4arQfHuL6CfvcoPTOLa4tY0XF9oGwOz+LxHii9x0sVVbsQH4OmSWl8gFodAkNByvxMJvSHRlKmS1xyg2OmgiZlWTHUWjYbTLiBd0ZXy2p0Tm1qbSTstJPCT3k5oNVWq32uRcBhKTAS67WgXN3Oc49loHl3Kyo9HB0GpTYdrcz5REiYz3KL/AJhTJB2Wkh0iRrEaWMBdx/WSBDSAeU+CNzKcMRUexdDCCIpxTjI7DTzsQo2EwtWXAkt2DDCBsh9gXPIGdyR3LOnp90fOZ7kCp0/UIj4hgn7uhIccBiGuTdsptbewN7kguvnc3Ta9RsXe3xXm9XGOf+IlMFSp+p+ien7mqyh9yPQKXSVBk9oE6x5Ib+naQNr968+rOJcA4zyPNMfV0EgcEnY6I5RT7ZscV1nOTAAN+arK/TbzfaJ71QMdH36J5fuCex2U8BShwiQ7Hl7jfKJ7xvUejWc0mY4E5C+coZpnbB0eI7xlJ5I7sFtiLTx0Vbm+iCXAqlYlwEjxnxhde7u9PNSaOCaz/UfPBtv/ANEKww3SVFl202g73DaPi6Y8EjOVVpfDG5RiT8rSeQJ9AiUqVQXFN8HQsPjktAzrQ8kgGBwgcshmnVOszwJ2vM/QKTB1cT9K/Jm6h2dIuJsYjknNIOVuRV/T6zvdEmQdC2fVqBj8TSdf4TN5IGyb8reKAjVq3tOH8MqC47z4pF3NFrGkRIEnQBxKjS2P9OecoN079HNs5SfvmmVXARlfeRCT9mfkH3zKa539Pkk7FJMaHAmAQeAGQ/dd2TMw777l1uIgC0eAXHYk6CTzKBaWcDToLd0JOpOiwP8AcI4W0THYl0CSAQk7EH+b1QiHFsKyja7TPIf/AEkgfGdx8P0XFNw0P1NtiMYZLmkCdOSz2NqvfXBDsgA4xAF5A7gT4oJxTg20OPGQu4GoWlxqkGY7LbQecnTetLWOOjhfDWyLAYx8EQWg/iMcrgGf3QA50QSXakxmSRMzySOPY2YZnYkuJTjj3EWAA4NFu+5RY0jSafA9+KOREWt+yCXOPrACYajjfxuhVXty2s/DxQdMaSXQSq926I+veor3unXjvTjAzd5zyzXfiDSfQIbN4xscDL3nl7pEgSYHemuJm8jv4pkd2Wue5D5KQUYi1jw3BcdV1ME800ttv1v7JuxG76eSLlWOuqa79276Lhb+6c0byPTxXGlupn7shXByUVuN2BN4nzSNSItP3w8FJp0Hu+Rj3flaTPkp2G6v4h9xReAf5i1o8yi3qYyxNGPMkQG919En0S7I7PMHxWhp9Uax+Z9NveSfII38IP8A+ZnCzvrZO6OWWYYZ7av7M47ayHqhupHj3GFpv4PeReqzwM+Kb/CVQCGvpmN5I+iTYLMcOvN/Zl3MdI3W1Ke8H7lX56sVgLmnP5j7J1LqvW30/wC8+yTsNZjh/qM0GGbeiLW2oAOvidwWhHVt4u57Byl3spOF6vMLg57ttovs7JAJiM5kBGyMamZ0OnczNV7hZuUCY36xGaAQdVvT0Nh7f+GmAOB9109G0QbUaf8AaPqk5XOZZtFL5Tz4mBdNBnXlH7L0dmFYMmMHJrfZE0tblZK5Lzh9RPNalKN/gfXJMo0yT2Wk2mRe3jzXpJaXaT5pzcLuYP7QPoldE+9p/SefU+jahyY8zl2D6ynf5TWNhTqDkAPUreVmgfMWt5uA+qg1MbQbnWp+MnyRcn3lXfyx/sx/+U4gZU3nvb/9Lq1B6Yw3/L/+HeySCvbsV9H9mP2d5RGiNPE5LrKD3QGsceIFvFS6fQlcidgNAvLpJgDcFaVuT1p4inHloiF4G7u91w1iQrbo3oYVPxukR+ANz4uJR/4Qc42rwNQSXEdwsgylj6EXZsoxJ1800i0yB5fRa49Vmhrvhlu3HZLpIDotmd6kdE9Xw2mGVXF7hYugDamZmyNkYSzakuDCOIi5EjvR6VIvyBPIExO9b3C9CU6ZkXEzkM+OdslZtaNwHci6MZ5yltFHmlLAVHGG03OiMhbPcFMw/QNQmXOazOxDyYt+GAvQW24JCocpKNRz1M3qy4VjK0uqIIvUcDv2RHcM8kbD9TKQbD61V15tDQOG8960gzT5Suzklj68vMZyn1Nwo/5TBmS/ysr7CYdlJuzTY1reAF+ZOaIGKE/pSk0gF8AkgOI7MjO6LtmbnVq7XbJ7apvc/fJMqVIuVT4jrPhW5VDUO5jXO84hV1frW4/LQEb3vjyEo0sung60+ImqY7aukc1gsd0vVqES5rAD8rJjPWc0m9N4gCBWPgPZPSdUcqrNG9cUtgnJYB3T2IP++/uAH0QK+NqO+arUPN7v/UhKxccoqvlo3NagWknKc5MZcyhjG0mWdWpjm8fRed4ps3cdrnJ9So5rW7OfIBDRtDKN/ikb/F9OYb/m2vytcUAdY6Dcm1Xf9Q31KxdKr2RJk8U/4nBDSN45RSXLZravWxg+Wg4/mqNHoo7utjtKNMc3OcVmg6Rb7CbXDoEWvOekFKyNo5ZQXRoavWyt+FtMf9f1ULGdZcSflqFo1LWtt971UtG43UepiGggEuB70bGjwmHjykWx6drkXrP/AOpAnjYSotXGudZz6jhuNR3uopczeb7gfZFZh3H5abjya72TVxqOGXFvwBc4T8o8ST5rpru5cgpbuisQfloPP/U/VMqdXcW6IpPFovFr557kbj8ahHtEA/FN9s+H6pK3/hTF/wDCfFnukpuT7Rh/q/JvCMhAjRHhAaANUdqZ8i22JrRoAOVk4MAvAkpEiBmeST3BolxDRvJA9UBaTHhONslDqdKYdgJdXpgD+oeUKE7rVhdHud+Wm4jxhFjSNCpLhMugE2YKoB1vpRanVJ3QAPElV+N62VnWpMZTG93ad3DJFjohl9eXRs2mY46odXEMZO09jTxcAvOa/SFSpHxKz3RbOB3NaozyIMCeG8807HfDJpP5pG7r9ZMO2R8QuOUsaXfRV9LrSGNIFN7zMgvLWj38lk6TnAXAjTzn6J7STlblA+iaSOuGUUVzuXWM6y136tpg6MEn+4+yo6lQOMu7X5jP6J/wi4w0FxP8oJ9FY0eg3Af+R1OiNTUcAf7blNo6VGhQXSK8VDpl4JF8K2p4fBt+au6p+Wk6O4n1Uyn01hKUbGEcTvIa485cT6IJli3/AI4N/gz3xOCcA422T4H2WpPXJo+XDujhsjyAQ6vXJx+SgQf6nADyCe5msViX/j/JnaeCqaU3knc15+iks6GrxIpPA3lsepU9/WnEnL4bP7nn1hRa3SNd93Vn8IIYBxEBBSqYp9JDm9W8Q7/a2eLnAfVMd1Ye09qpRbzeT9FFcXEdqo9x1l7iPCVGbhGSez5T5lSPTiJeZL9i7o9XqX48VTB/pj/2Kc7ojBtF8UXaWLPoCqH4bW3LB4BPAbuHglYTw9V81GWbcNgBAFd54SY8QxFpf5aDBFUnKO2foFn3scTEwJNsteCIxxgWmOVgnwSsI3zN/wAl+/H9HsPYw7n8xHq5BxXSuDeLYXtRmQy3kVSuM5wR48k2YzNs7WS27H7vg+W3+4/CONN+2xrAdAZPoArer1nxW+kzdDCTw+Zypw8DQ+qCKg/FJPKEJLoawNFdXLSt07iybYmLaMZHooNfHYpwO1iah5GAfCEMYlkR2uUx9EOpiGyAAfVMtYakuIkOoyqSe3U/uPukpwqt/wCPzPukjUV4UfpJtXrLiXCA9rPyME+JlRn9JVnSHV6hJH81stwChsM6HuBjzRgx26OcD6pK6KWFoR4idwrnD5nkn8xsDyhdxPbIJM2iCSd+8lIU/wCpk8TKc8CPnb3NJ9AhPo08OC6AUagDoAHOB7KQ2oSL27lxlITMuOmWyLczKkRrEd8+KdirpcIBTpuOvf7J7KU5ye4oj3EXOWlvO5RNm47VryOFvBP9RayM2huEczCOxk7v+oJ8ynl7RokapOvggWpiZSA9e0QIHmiWEEgcy2fVDBnO+W5cq1I5oJ/U4/FOefnfA0B2R4DcnsiDkN8+slKnS1jPM6jxRG4FzvlbUI4McfPJMhyhDmyGjn5fVIjUSdfuVYM6HxByov8A+xaPXgns6s4mAAykwD+Z5PkEjKWMpR8yKsNOgN+S6Gk8fEq6/hitF61Mfla49/NPp9WHH5sR4MP1cjYyeY0F2UQkDOOELjnfZWkpdWKf431HXFoA9VPp9BYcfgJ/M4x4CAk2jOWaUVxdmJdUiBO9M2gQRDjyB9V6E7BsYAWUmCNzB9VKpuO/RTcweb/TE8x/wtV0RSf4FGGCqj/bcb7l6NVHFMJPFGoz97T6iedPwNcH/Tdkn4Xomu6Owb239+S37ASLmeSIBuko1k+9anoYRnV6u6bQVz+Gq0idkDfmt7sgHPgkUXI96VjB0urdR03NiRnFhrlxUj+Enfzt7yfotg50ZmyYHA5FFyHmNd9mUb1R31G9wPqn/wAJtA/1Ad1j6rS1XANLpENBJnKyq3Y1rabXbQM5RfPLLmi7JWMxEuGVJ6nz/uDzSV/TryAb3GiSWsftuIPPy/QunxS2VK6L6u4l9Jm1SLXFsnbcG8rEyrOj1QfmXUweDifKE1uj3njqCXzFII4eyfKv2dV79qqI3AOPmSplHqtSvL3nWwATujKWZ0F2ZemT96W3Ixf+1pWtw3V7Dt/AXfmPspbejaAypM7xPqU9SOeebU+kzCkbiAeM+HqjUMNWe7s0nEaENJHcVuqdFo+WmxvJoUhpOrj9ErpnPLN35YmOp9W67rua1vF748hdS6fVkWBrbpFMaamXLSVY1yTfhCbBGo5p5jXl3b9Csb1Zw4Fw95/qfb+1sKUzorDgQ2i0ZHWZ5yppFp/dCENu4gc7Jamc7rVJbtsdRwjG5MaOMSfEqSHniq5/S9EHZ2wTwXavTNIZEu5A/VAvDrS6ZOJSnuH3oqtnSzZydfl4ZoZ6dBmGjXNwk9w+7IsUsNVfRZY6ntMIaYOYO4gpNO5Vo6SJGYg9w3809uKJ18zzRZlPDSS3LKflgEyYtpxPBddPAAd6r3Y1w1B8t66MYDMzxytyRYSoSJhqOMgDmgvqVGgkkcezI8kOr0o0W1UWv0oJmRykpWNI0Z/SSjjHBtxJ3QfG6RqVCAWgkHkIVNjekWuAktz3mPH6IjOk3fgY4jKd++ASDAVWNfZna6RLxVbENBLWt2RxIMboIPqlhcdV2S57JAdHZcLDjMcVAxHST4JBDQP5jck6QodDGVQS4HaBs5uUg2tpPsnY0jhZOO9i/rYp4IBphozLnPBgEwLBRafSpDyx3wyZtDtOIPJV1TGEgQ4i0XM25CyjMeBEiYyhoEcjA9UWQ44J23Rpf8USMqeW8uN0A4jYzewDUlpDf7pVH/jd098DvMBDxGPkGQDwsfqpsCwLRLrF1R5LntqsAcA2nUhhmNmRlAy1Tq2FdEfFDI/CwbRI3XjxVMMWcmgRwMcMtF34zczI7575Kp+husG+mTajHg2dWj8xGfAWSVeazTft92zCSN/Qv2Q24mZKVzM5cNViG9Ya7pO01vJs6TmTG5OPSlY/7jzu+UADwUpHFHLar7Rstjgu/G2YkhvMiPFYsYmq43qPvpt8tABv8k11Laz7XOSfE8gixccrfmkbKt0tSbY1WAkW7TfdNpdL0BY1mnlJ9AshRaSYgSHEGeBAm/Mp1WoGwNTzO+craJ6RrLqfcjWv6eoh2zLjyY76hRqnWlgdApvOmbR7qgqUZygH9RrKGKB94AvnvPenZGsMvo97l1V6xk5U2DOJeTbkGpj+sFbMBgHBrvLatkqt1OBxtF503CPqnNoXtDj6Gx1+7oaSNY4bDriJJrdLVHWdUfyaQ0Z/0oR7VyS4iIJBcfEyon+Wlzru5AAbzFzbjlop9MNEMZc8wQI1cntbYuOhbJAw9wPZFyM93Z91HpbbDtFpm4A3myLQaQ922QYERJOv34qSA2Ds9mNwsO7eg0c+h4Et239gEHO15tHeo+Ee0CRJItkLWPvCkikIvs3iYG7mbJjNlohojw9+fii5muGiQys0Av2Xl5EbOXeGld/xhIyIMfc2QfiznFuWvn3cU01G7o+9ySJjRXYLE4qo45gtEWLSNN4T3uESXU2xznVNfU3RIQ3OO7uz9PvNBsqa6CUCMzVn8pnySFfQk/Z5T+6E1hBJJtu2bX043TnCP018UitKC/Hj8PHl5Zp5rEjnzM781CpVg6YmRmDpJ/Qpztcvp6IFpQ6ubXDe8bv0QNoGLCY3wlUcN990T4prf+0cYHmmWkF+Juty9whh/GFzZFrT4RxyXHmP0ujcrYf8SLC/C3shOqmLg/eXmuNcTvjcLX4ea66g6xA56/VMLoCAbef1XNnU25otWkRv4ydyHQlxgCTz570h6kMEff7JIj5aYLmg8SAfBJHxB4kfUFT2Zscos0eqmAbh5HK8eoQGYo/gDbZ3Libf0jepJxIj5vIgeYkosc7lI7Ta6bAk8o3b01+HeTAlp13fTenCoTk4nutpxRA2pMmOQmecJEylLpgsNgSwfPfMmJuTN78E51Y5HtflaQeUnfKT3uM9oRGgv3iNyi/DuYI3yRA8VViHdrdhaWIqfKab28eybcptZFe+o2ZIiwBtrnyPdqVBdQe3dxi+Qyz4p1CsXOcxzbtEutFhqjng0hDbkPSdtkh7tZZFiRF2mBBBT3vcKsts0kmDoCdPvRBwzRMNnhJ5ZeCM8uabmwm/oPH1Q2XpVwWIqEPgQW5gHjx4fVTcLQDAYdc/eeSG3SeBjX790RkHUxMWElHKIcYoFWZMgG8kwMiLZldpOgCSe4ATfxRntLSBaDneNF17HNFmSluWpRHNbOnj7prhH8o9ULD4hrgS4FkaEyEYNpuI7WmemY0RwIZUrRoL7pJXWhxEkOjTT9FLZSt/42EjfYBx3/e5d/w7iQwNhxE7RyAGccUrkuskVwcSQBszpLr8Yjv8E6m7bMNG0CJyjdfLKVYs6G+H23vgb3Rs65AoLajWWZUkHNxA35NnRO4KspfLuMZhH7m8yfXuQ2VKcx8anI3OB15olfESLQ6Dm8yMs9kc9ZQHYwZ/DoMOrm0ztOECOA3xxR+pN6reyCM6PAL3NIO1x3k7/RMq4eADtAc4M212Rbu3LlPFWi3eY8hp4oLgQZ437W6DqguMZ9khmDm5IA4h0RvBOq6+gG/iEXgRf9LKLiK8gS7I2G1IBGWSCKk6zOsXzmxPcl9ytE/UngtNova+0BmcpyXXMac7ZfjB1UJw1v5RneBp3JpjKw7h95J9leG/UlU9kR8ruMZaZalPe8DV02jstGVjMlQmuF8u9NLhmCZ3AfVAvDJNWuMgHd7mz5CyA55Lgdgd5MndcASmNmBNu8/RCfXvkDnnp38kFKkkSnT/AMdPz+srqiAjcPH9ElOpi8KPoEq9knZt2Tlb0R6TARcA23cUkkuv4Mu2TOj2jYbbej0jcJJKpfMzm/0B6QF2/m+hQRd7gcuzZdSTL8o9gjZjd7ptO88YnxCSScuTVcENwu06xnrorDHXY6dwSSU9mj5R0js930XH2aYtfRJJHRDERcd/oka7v5j4nikkpM3yyBjnGRfU+gT8Hcum8NMeKSS1j8p1Lgveg3EueCZAFgch3K4cwBoIABG1BGeW9JJZI8+t8xhOkMS91Z+09xzzJO7ej0WiJi8+ySS1hyehSXwL/ugdc9qNL+gTzbK1z/8A0kkk+DV8AcO47X93qpgaNkGBP6JJJrghAw0Wt9yo1Y59/qUklD+YaAgyE1+XekkqRox/4e/3Ueu8ibnX1CSSQ5cnMLdpnd9EWi0bDjrOeuiSSfqD5GgpJJLF8mb5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4" name="AutoShape 16" descr="data:image/jpeg;base64,/9j/4AAQSkZJRgABAQAAAQABAAD/2wCEAAkGBhISERQUExQWFRUWFxoaGBgYGRgXGhcYGBYaGhoYGhcaHCYfGBojGhcYHy8gIycpLCwsFx4xNTAqNSYrLCkBCQoKDgwOGg8PGiwkHyQsLCwsLCwsLCwsLCwsLCksLCwsLCwsLCwsLCwsLCwsLCwsLCwsLCwsLCwsLCwsLCwsLP/AABEIAMQBAQMBIgACEQEDEQH/xAAbAAACAwEBAQAAAAAAAAAAAAADBAABAgUGB//EAD4QAAEDAgMGBAMIAQIFBQAAAAEAAhEDITFBUQQFEmFx8IGRobETwdEUFSIyQlLh8QYWYiNDcpKiM1NjwuL/xAAZAQADAQEBAAAAAAAAAAAAAAAAAQIDBAX/xAAqEQACAgAGAQMEAgMAAAAAAAAAAQIRAxIhMUFREwQUYTJCUpEigSNTcf/aAAwDAQACEQMRAD8A+iHZnTlfDnn8vRQbM6ep5Ze/8rJc7zyVGs4kHPv6rwf7PWUWbNAiZvmcLeXiNVgtdGE6/wAaeK18ZwOqIa86T5Z+2aNewytAi4gmBEYdYxOXfNZLzcyccOnve91HvxnIX5RoqcMhF+/ZFvseXsIXEAadcvHH+VltQzjhOnr0Q3zIvAWQ7PhjEdOnIwi2PKgvG6Ae8I8UWXdcc+XolmiDfE48/ooa/Pv+pRbFlDvJi4z+ePeiGDj3HY0QzXtOAtjPUiD5eat1Ua9/LwRb2Ci2TFu+ysVSdet+xdZFQYd9Fl7vpr74TZFvsKoj/r5aRj/SBUiO/C62+oLdfVDdUFsc79jkpbb2ECk5X5eKC8m0HwW3D3v35Jeof7RmdmioJLtczF1TjrohF3c/NX8Q6GfNS5DRqmG8+Vu81bOGM44et1KdYQbarYePSL4eev8ACnMVZlnDaOcY3w/hbAbIxn5KwRr4/Rb4m2jDvRTbHYKqGH80m4tE5/VWAydLac0ZsZhEls599FNs2jPQG2bcLrZTn2IT1AuvdIVA3i7uRp4Jum6NUJsqWqGa5dFoSlbagxoLr+qutWJ1WKkEAHvqk5MIxrcmwbSHkkSPMe6PXqtnh4wDoSL4fULFCGyBZF2is0iZby65+3oi9BS+rQxwdz/Kiz94f7m+YUXo38nBqPu2gAnSFqnVEXyXOcSTrbu602obZLnZv4tB120COY+Ss1G42ESeuCQvpnlzxlaJJxHiixPCQ7xN17070WG8IJvMmb/9OVtLJRrv6RfjSRaw9krJlhtDBeIy1z9Fza1Wq4kcMWiZB6W0/lM8Y0719lkuHWe++qdkx03JsMX+I52GI4fKJ7hOFlCfzuA6Y2ySYYIjDwthh0ULTGIcOkG3jgpUmTKLb3DbfW2enTLnOcWiZhpdbm0DBK0d57M50TWE4TSeB5kXure23KflfxQqjSTn4lVaBR7bHn0KOVS/QlDdTZNn+nPRKMZGQHhYd4qnN79Um+hZX2AqbYAYkmP1Rj49EnW3sSR+E3MG0JurOXeKDOdlOZGqWgyaTSBLmjX5BBqbH+KPiNvhfPRANS8Gf4t34IR8yMP7SsjLJcjI2MCBxMtoev8ASz8JsXfa+F8Dpnp5pM1BItkL5Y4dc1t5z+sYpMajLljIpkRDmx1XK23fTmPazhJki4H4ROF+adDrjIaWx694rYo2yN/XsKbRtDTcQ2jfJpmOB7teESunRqcQaYiRgcRfA87BYr0QJnvD5rHxQCBlHzySdGtprQdoN4j+YDxVbXXbSE8U8hdBZXGl4tPPLzR7EQpZUdHqLDebXNLuB8DIj25JWv8A5E8hopMdxzfiYSMYxkYm3rgF1gyAJ/FnhGHRJ7fu0VLNqPpHMtIvYxYiOdtE4tWbfxa2O1u6sDTbxlodnExOeMxebSUsz/IKT3uphj+Fti8iGmJnhJufBI7JuzgYGl7n2xdE4CMI09UVlIDHvvBKUqZMcKL3Yzu//KNmq1RSDKszHEaZDbczlZdP7NREgFpnKD6Lz5zjp9VPjjPADGe8EnJcIb9NrcWzt8Ozf7f+3/8ASi4vFz9D9VF6Vnm+L5Z0W7O1s8FhJxwnMwUSvs9NzTOBF7kWHTNR9IzbvkoGc+XlyXJm1On5stlMA8uePLPD6pv44jDuf7SfAfL3UNIDC0+5Mz4obsUop8jDnM/b3yVANxw1vmlA43ON/wClriIwnvkpzIXjfYUNAzvh1nAR19lo0jaCMOWOnigsLrTr8o+Z81pz3jPqEsxDjIL9lfym/iIWHbK6wgGSRIt3ghU9qfgqp7W+BppygfNTmJakadRqCLTebnLE+yBVe5jZI8UWptT5z0jLlfLD1Qam0yIcCbJ6EpSvVA6W0Fw54qPe05+XrZRtdrcuQ7Kp3DOCVlvfYgEgZdVitsrrWv5Tfmj0XNtyPmld9NfVc1zKhYRpHmhEZm5UYqbE84ZX8YugVtlqRPBphfFO/He1oHESYuYxvK5e2bftPGeFw4bRPJUtQi5t0qMVqFTHgNjp3dbpBxsRfO3JVs28Non/AIjxF5A669PZMv3lAv4E9EmW3NaUA+A6W2tKOGv0j05ysHbJM3tz90w3egmI0v3ipFKUlwDrUXRETHPwPghfYxEgmRjY2TtXbAWkZx3OgSD93VnOJG0FoOQaDna5vogqGI+dBobESP5nApmlsRBkuA1Mxeyvd27Ht/8AUrmpa0gD27umzsYLZ44EXnQZ9LeSTH5tasG3dv8A8keXl6IzNxg41ATqR8tIXG35s21B0UXj8pMZkm2Okpzdmy1w1oqFrjH4oOHjacfRFHT/ACy2pI6zN0NFuMW5Iv3RTt+IC/eSCzZOZHVCfsRmziLJf0ZXJ/eMn/HqRk/EEeiG/cFM/rEdz3zSp2KpgCbDMHPnmsjY62Vx5dbKX/wtZ/8AYMf6Zo/+6FEr9hf+13fiovU0OG5fkP7L/lLHAH4UC2Ij5nNVtn+QUWvBdSvaIGIJK5dRgabASowNeMAeuXL1XF5Gda9LhrXU7tHf1J3/AChJGBET5pjZ99UnAzT4SMQWx75c8F5lzw32nP6oNbbTqjyMT9FF7X+z021b8o06Zd8KYyAH9qbPvuk5ocaQBM2t9F5d+2ROh78lhm2R4+ncKXNh7GNbv9nr27fRP6APAaYobtv2fOnziF5YbyIPt34eqLS2zisD4FGch+irlnon7TsxH5YN8ve/ND+Nszf0u9Vx+EjAyY775oLnOiYH95pWT7evuZ23bTsoBs4Z5oLtt2a/4HTOZ9VxyTn79wqJFgb/ACgz7p2Hgr7mO1/s7/3ti1j3K57qVMElpqEQMSItY2yRhEYKNIORCTKSrlm6lRkNIBzx1tilht40APj7ZJtz2WBug1GU8Tj076IJTQu7eTJwLQIkzIxOCqnvXZzm6I5fTBFqbFTgkxHvZI7TuuiYiRlb6JorLB8sbdtOz64jPJYftmzxYHlHqgO3VSOLjbvyWfu6k0QHe+KpkLDgvuYyza6H7SecrTN5UAbs65W6pN2xNiQ8T4gpfadkkRxgk2iCpH4ovlnZpbfQn8p8M8beiI3eVEuuzCVyGUxEnp9eqstbbHDSOnuky1gRe7Z3mbz2a34Xd+62dvoy2KbnAjWPRcRtBog4geFtPMJzZydLd9+Chs1Xp4LlnU2faqBnia4EaX8L3OC1Xp0HXBqD/pgJCmyYJEadPnZMUzPev9eiVlrCSdpsJQZTY4j4tV1phxaY54Tl6FbqVKZMcT7dBKAXBUGNKTfRSw1u2y5a0yKlUYZgjO0G4yyzTmy70aLFz5gEyBnlAtY6JBjQHEyMhecjosOGcgyfLvFDY3hRloz033gNR5KLz/xDy9foovUs8rwRC1dlbxRInhw5LVDYgMNe/ZY+C6xIPkc1qqx2XzzXFlPQt1VmHbG08765jJLu3eJx76dU4ymQSIjW2Kjmcjn4ocSlNrk5lTYgYxOF8M1l+yG2WPPonzTNoDvJQbOcYKjUvy0cgbM7OT/HJEpMIcLeHLxXR2jZbX9fkglzcOIaY37wRqHmVEo1wMRHzvjKhapXpmM9Eu90Yg/0gweuqGnARee/khOoixnohNrHy7+aKCcITIpoI1pi39qnUzzCzDtM1qHzmLeXcoJswaRwOGf9ob2A/wB5dhMHZ3G1/NYdsLxNkE5vkSqULWtlj4YJapScIgEwcl0PsTwMMCL9CCo7YHT+R30lUis6Oc1pzBHgob2iefeC6J3dUP6H4dnvRCG7Hx+R2XPSyRWePYs4CDbTvyhDcwT1m5ytcap526ak3a6BrosP2BxAsdMNfZKwzLsE4i1/n1+a0xo4scvY3hEbumpP5TGH0F8sVtmw1BP/AAydIy7+aGy1KPZTKI1GvfgmPhgcoWG7BUn8pNs8uwnqGwVM2z4d5LNo0U12YptVtdf+F0Wbpdy54d4rLtx43CVMFjYfLOcfl31Ue02PP0Nl06f+PPyMrR/xl84wpple4wl9xyHNjLvkqBH7ceeHmuuP8aqj9TY7t7I1P/G3gXLbIUW0HusL8jk+I78VF2P9OO1HoovVpnm+WPZp9CoczIA8ZWKdKoDbAeq6n2hki6svbMm0rFrU51jvajlvpPImSQfqhnZ6g89F2m1WmVniE92SoPcPo4gNaSPlj6aKzUqgYzlgNf7XWq7SBcpSvtc2ixzSopTlLgWa15xJnIWHKyU2zYg2m5xbxcJBPM9lMVNqdpa0x7oW07Vwg8Ikk35g6qdDSOaxfde1se2DTjiGF4gi/fNPVdjpEQRYrmbfsh4IpuDDjImFz9kpV2u/E+1s8s7QlsN4Tk80ZUdlm5aNN0hzjyJBA0Vspua6OMRFmxhfyQBXvjeCR9MFk7RnPt9EkZ5cR7sdG0VNWEScstEvvPaa/CPhfDBz4gT5QlvjO1WalYz80WXHB1CbPWqz/wAQsvkGke5RXbXE3SMki6FwTnme56pGjwU9zoO2+IzI+ay7ek4fyub8PL5rTaNrmUFe3gO/fThmYPekqvvWpqfRKfBHp1wViiB79Eh+DD6DHfFXikuBFrd2Vs3w/XM4ZzZL8IxJm3KypoGn9p2PwYfQ2d61f3X5jFGG+K37tcsFz2tPP06IpbmlZXhh0NjfFUZ5nIdhG+9qsg8Xpj3GKTY2Iz9dUUNEKG2aRwYdDL94VMS7C02z8FgbY+ZLjhyx790N15EfRaDWkG4vip1NVCK4DHeFT9581bdvqY8ZvzS5iSqBGnfslqV449BKm0vP/McFj47sOI+uGSw+mCcIPmtCnKWpajFcFy7U+apTgPJRerqeXodt+w8LuLiJvMZSFptP4hJBuARyw/tFqbM51pHIqbNszmNiZMlc7Wpz5tLvUDTpfCP5pMRfIZdVh20kiRic/DNGr7E94kGDmhHdVS4BF0qLTg92hX7aAbmDpIz9kJ9Yxbn2Ett3+J1HuLg6DaROlxkmqP8AjlRjYxk66o1Oj/El9SBfFOMfUIbgbkZ4pp+5KuAGeuWqpu5a4B58+81LTEnh9o5bqjyTex8wsji5mcwnWbn2kEQ3kcMMZ62CbG7a5F2z4jDNTTNPJBbUcX4t1l7zBgrtjd7v1UzpiPLmit3VTMT+E6EZdwnRm/UYaOBTLjjgRqoHmLkL0B3VSGY9uqTr7qYYiTjgD1SpgsfDZzjYLZo5/PDBOjc7wLtPt/So7E6AQJnS/YUsfkj2JFmv9hUaESnfhgGD5HyKzUoANJAEjqmUpigaMe+/orR20hqML4/SFl1LQg/TySHYHgE9iFfwtPFWNYHn3C3JOQ8c7fwixowHCItOE4Kxs6jRmRrMnDHXki0ngRiJ05csskjRUzDGxYa+/RMU29/JSo6wvnn0P0KjARcYWjxvgdFLKTLeENzD5rb6pwOPeiE54Bw8dJUs1jZltHhM4/1orFOTY355KfF1Ktzpvh/SRepfwHa5/PBbDSJsh0nmZB+hRX1+ZRoS72NSP2lRZ+O7UqL1jy6L+8HDB2Pf8KhvJ5z5E+CE53TDuVGRhAyyt39VxXbO3xQ6GTvV4z6rJ34/XLvDkUBwGYGPcLFOm2DoMOQjBGaxeDDe6Gnb8rRYz/C2zfVXAZHmffFKcInp49VQPj3OHqjMzN+nwuh/79q35ckb79qRfvzXJjyw8hOKMyCPr599U7M36fDXA+7ftTKPJDfv19/xeiVbOkZ6c1r4eevfipth7fD6Gfverz19EDatte5swSTgCo6iRh3l5qBkFCYLBgtaOa2vXFy0RPM+PfNdRu86ggA9Y5hQjsoVQR9O+7o2HKEZcBH7zcZDjINuSxS3qGNAaBAyyHLqsTqAsGi2Tb37hK2T4YbUE2jamPcHFgkGZvb6orNrBxi/ffVLiiJt2UxTiIjzz5JWXkS2ORtW7nOeD8VwbOAwjGLe66VCtwMLSS4wQHEXz5XiUY0wYI75JZ7e+/JBf16CTRWDp4xj+3G+ETC7A3gy0tv36JT4fffj5qObfEYpWVLDzDbdopZNPP2PzQw+mIjHTHpOmqBFua1Puk5AsKuQ73sLCCSLYjLodbpfZyKZjjc4TnflAjCBore2bcui0GKbLyaVY4atGLk8+Vs5z+qF8Olpb5JOq2bd29/4WIOA/pLMOGE0vqZ1nbDs4vPqoN3UHDH1XH+FUtmtUi6DjYxIGY/lDY3hS/M6tfdtNrCWuOFhafJcSoTxQDbUg6W9TCccx0iR0JiJFxc31ySZ3U6o6eIi+RQ0jTC0vNIa+wn9w8j9FFv7mqfvP/covUpnmZl2LCkcjp5T81o05Awx8/Fa2TaGvaSQRbMYRIIHkg7RvNjSAASIaZj90+wE+K4sp2qbegQMI5j1mf7Cy46W8EyHU+FsnMC4gkm3rBRW0qePlCMgeXsVD5keo6Zaq2s58vHWPNSuxsHhx0vHWYwSQoV3TcAddImCLgW9U6rQaqWqOg1vP+0R1Ij8vWLZ6Llu2quPy0gSJkucGgjDKTCb+2VwLU2k5/ithhJ5oZMoyGTRN+ZHOfLuyN8CSPxDokNl2ivI4qTAc/xEx6Lptqtky2dPHTVKjOVotuxX/MFs7HGa23aWg2b3Mop20ftuY9s09jncpdCVbZjFsVk7E7MZQn/vQiIYDqdFb99OyACWwZsTiIj9gdH5eWCCd3PMGM8vYo22b32hx/4bms1lvFl1CFs+99oEF72mTgGR8+4U6FrytbIINzvPDYjrHkifclSTb19lKu96jmwDwmDcDDnC5dQ7SZP2qoJOTaY/+qdJ8jisZ9I6zt01YsDy6qvuJxjH6JfZt41gINRz8LkAH/xAC07elSfzEdj6JOhqONxQWruJ0Etmcpw/hK09x7UXYMjlp4oe2VqlRvCX1AP9hh3mktn2F9N4cK20GMnVCQY5ZpfxNYrGrVo9G3/Hn6hD/wBOuGJAFvOUk/eNQzc9j+1TttqH9RJvmk3HgjJj9o6dTcvD+YgXha+7GGfxYY8tLrlfHqGxdAz5LG00+NvC48TcwbhK10HjxOZHWbu7Z5Lfit4hFuITBMC05kGOiN9wUpniw6Lx7dzUGu4m0aYOvC3LDBPHa3xGSblHhFP0+LxM9MNzsH6/UfJbGy0x+sA+C8uducMzdYfXfr35pZ10T7TEe8z2HBSP6go2jRGi8eKx17haO0EXR5Pgn2UvyPZfEoaN8v4UXk/vDl6H6qL1MyOL277FS4YTYC/zv81ZAIEnOT0QW0TxY6ThhmtPpmwBjXmuG9T2aXYUmTj3h30VmBOfLnhHzQaNI53Hzm90x8O1iUaiaSA/FHMAgY69eiMHA2OE270WTsxJnQRAVGk8ECMQZHh/d0VRFoLwN1PO3P5KxTJzH8qMp5QZ593RhScckqQNpckGzxne0rbaMReeWVu8FDTMKwBz75IqjNuzZ4unostdrotgTe/1W7DJFEWgQNrYd3VcRy1jyRjRkDNL7RDfzQNJsgpUzRwv6IbmWQnV2ESHNIGciAQiUqLiJaJBzF55khTZVUUWnp54ZqgwnLot/Znxn3khu/CINhGF/D6JF30WaJ8f40VEK6R4ja5jr49ESlTfeDiesX54FJoHKgDReDOfQdVU9E42hU5Qrfsjow9xdKg8iFOLkFgAd2TLtldlhj3osv2Q+OgyRRSnHsA0IjwI7utt2NxyMfPHTksP2Z4wDr8j2EgzK9wYZKw6naxR2bLU/a7yUdsVX9juViEUWppPdCopTn30WS0nOO80T7DWyafLOVh2y1ZA4HY4Rkoo1Ul2jTKROYHKcFDQ5+q27d9UfpMZWQHUKn7HcrFDEpJ8onwX8vMqlf2ap+w+RVL1tTy9Ozqt37Sn/wBKPAWyVnfNGb08L5LjtfJi2Hl3Kp74cBGXyI8rLmcnZv7WPz+zt0t7UDhT9Fpu9aMWZB97LjUzMHTz7usfAi5zx8fZK2Hto9v9noqW+acRwka277K3S3vRBjgI8JXnwzMx7YrYrZjy+XmjOyPaR+Tvs35TzZJ6eSJ9/wBLHhw6LkMd+EYRgZGijmAm48AnbM/bYfz+zrU97MgBrLDXrOJRvvRh/QPIfRcYAaAeauBn/CWYn20Pk7R3uJ/KFQ3tf8oXLZC0R4obZPggdVu9G/tS+1V6NSOOk14GonFKNarARmYLBinoU7Z9kIA+zUy1uA4RAMaQj0t6MYOGnTDRo2wHglyxYdSCltlrCg97HDv537NPHXJK7Rvao4EtLWm1yziz8ENwMH5Y94qjTn6yptlLBw1wO7NvYtb+ItcdY4fRGG+p/SFxi0g6x9UUlPMxy9PDc7A3xyHeB6LI31nAwXKqW9kHhJzRmZK9NBnU/wBQk34Rh65ylNq/yKsD+BrfFJlvqskcu7KHNm0PTYSew5sf+QbQ5342ta3kDPqmam/32t4281yg4gZkd/VYLsM0szK9vht3lOmP8gqcj4Zrnv39thdb4YHOdRbyn0WJOHrzVcJJ8LH+EnJmkcDDX2oZ2/fG1Opt+FVYx2JJZxDoBIzQdi23bGya20B84cDGtj1MqsrrHDp3zuq8jqgWDhpbL9Dh3vXAJDybWkCJ8BP9pBu+9tBP4mHMSD1jmEYclh7QRoVGZlRw8PmKCf6o27Wl5FRL/Yh+7/yUXq5meb48Po03YeHEjz7tdZfsDibREYqU3GLXiMfeFKr3co1HjlpZclxs705hG7KR/Y7wV/ZTOI/rkqZVuL5X5IzagMyU6ixXIE3ZD18pKOKAJuD32FcgAXuSiBrSbujpjl7IolzZBsrbXOHRD+ztEXI5d804aNMC74tzzWhs9IfrOOEZpUZeSuRUho1ULvBNA0JgkklE+HR/3d9UmDxF0xanUjJFFQKmspcX5zh36plrqDY4nHqgiUl0wAetNTjKdEixMKfBoxie/BDRl5V0xINtdW4Ie37QG/lDjbHmlt113vc4OplrcjI9tbqTdReXMNGMFCnPsa4tSptH2n4baU0s6nEMc4biUUKDUrpjdkIhs3gX81e8nPaQGsL7axB/lcnYt0bwINSo6nhIphsmdOKUsrNopVbdHYcBrfv6rHANR/CrdVDaKjyH0g1o/VOMAXjnfyRKW4Nr+OXGtR+DNm/DdxxH7+OBfknkszliRg6bBsbNhjfueij2fLvmuvX3QeEw6DkYmOa5FHcFcOdxV5E2HCLAc89VNMIY0Ja2So22fQIBZl/C9BToUgBJk5nn8kU06RCWSyF6pLhnmQ3KFZou075ru1aNNoLm/iMWGHmYSe7toLnuFWi2m0YOD5Jw/T80ZDReptWkcsgiLEKfDJwByMhen+NSEwJVja6UH8PUQlk+SfdviJ5j4btDcnwVjZXG0ea9B9vYCRwCInnPRAq74px+RDilyUvUYj2icj7tfofIKJ772Z+zvzUXpHJnl0cl9AScfOMkqG/jiSROZxzvqoouRJWdikwopz6+it7z5kBUohrUpyfYWo6PBapG08/eFFE0Jt0HflYdwrFQ9FSip7Et6BA6dFG3HXFRRZkWyxszdM0UUQRJElRRXSByfYzTpiB0UDLd6KKJUYZmBoOmep901RCiiKHJsZaZjv3RW0RxAaKKJnK26GmMGPJbAsFFFdaGBcKiFFE6EZNMIdSiLnkVFFDSKi2ceiOIwVZpjiPKyiizSPQt2Q0hdAfiFFEqQ4tkpXdHNF4LnwUUSpDk2BeEnUYAook1oawkyrftb5KlFF6lI4s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6" name="AutoShape 18" descr="data:image/jpeg;base64,/9j/4AAQSkZJRgABAQAAAQABAAD/2wCEAAkGBhISERQUExQWFRUWFxoaGBgYGRgXGhcYGBYaGhoYGhcaHCYfGBojGhcYHy8gIycpLCwsFx4xNTAqNSYrLCkBCQoKDgwOGg8PGiwkHyQsLCwsLCwsLCwsLCwsLCksLCwsLCwsLCwsLCwsLCwsLCwsLCwsLCwsLCwsLCwsLCwsLP/AABEIAMQBAQMBIgACEQEDEQH/xAAbAAACAwEBAQAAAAAAAAAAAAADBAABAgUGB//EAD4QAAEDAgMGBAMIAQIFBQAAAAEAAhEDITFBUQQFEmFx8IGRobETwdEUFSIyQlLh8QYWYiNDcpKiM1NjwuL/xAAZAQADAQEBAAAAAAAAAAAAAAAAAQIDBAX/xAAqEQACAgAGAQMEAgMAAAAAAAAAAQIRAxIhMUFREwQUYTJCUpEigSNTcf/aAAwDAQACEQMRAD8A+iHZnTlfDnn8vRQbM6ep5Ze/8rJc7zyVGs4kHPv6rwf7PWUWbNAiZvmcLeXiNVgtdGE6/wAaeK18ZwOqIa86T5Z+2aNewytAi4gmBEYdYxOXfNZLzcyccOnve91HvxnIX5RoqcMhF+/ZFvseXsIXEAadcvHH+VltQzjhOnr0Q3zIvAWQ7PhjEdOnIwi2PKgvG6Ae8I8UWXdcc+XolmiDfE48/ooa/Pv+pRbFlDvJi4z+ePeiGDj3HY0QzXtOAtjPUiD5eat1Ua9/LwRb2Ci2TFu+ysVSdet+xdZFQYd9Fl7vpr74TZFvsKoj/r5aRj/SBUiO/C62+oLdfVDdUFsc79jkpbb2ECk5X5eKC8m0HwW3D3v35Jeof7RmdmioJLtczF1TjrohF3c/NX8Q6GfNS5DRqmG8+Vu81bOGM44et1KdYQbarYePSL4eev8ACnMVZlnDaOcY3w/hbAbIxn5KwRr4/Rb4m2jDvRTbHYKqGH80m4tE5/VWAydLac0ZsZhEls599FNs2jPQG2bcLrZTn2IT1AuvdIVA3i7uRp4Jum6NUJsqWqGa5dFoSlbagxoLr+qutWJ1WKkEAHvqk5MIxrcmwbSHkkSPMe6PXqtnh4wDoSL4fULFCGyBZF2is0iZby65+3oi9BS+rQxwdz/Kiz94f7m+YUXo38nBqPu2gAnSFqnVEXyXOcSTrbu602obZLnZv4tB120COY+Ss1G42ESeuCQvpnlzxlaJJxHiixPCQ7xN17070WG8IJvMmb/9OVtLJRrv6RfjSRaw9krJlhtDBeIy1z9Fza1Wq4kcMWiZB6W0/lM8Y0719lkuHWe++qdkx03JsMX+I52GI4fKJ7hOFlCfzuA6Y2ySYYIjDwthh0ULTGIcOkG3jgpUmTKLb3DbfW2enTLnOcWiZhpdbm0DBK0d57M50TWE4TSeB5kXure23KflfxQqjSTn4lVaBR7bHn0KOVS/QlDdTZNn+nPRKMZGQHhYd4qnN79Um+hZX2AqbYAYkmP1Rj49EnW3sSR+E3MG0JurOXeKDOdlOZGqWgyaTSBLmjX5BBqbH+KPiNvhfPRANS8Gf4t34IR8yMP7SsjLJcjI2MCBxMtoev8ASz8JsXfa+F8Dpnp5pM1BItkL5Y4dc1t5z+sYpMajLljIpkRDmx1XK23fTmPazhJki4H4ROF+adDrjIaWx694rYo2yN/XsKbRtDTcQ2jfJpmOB7teESunRqcQaYiRgcRfA87BYr0QJnvD5rHxQCBlHzySdGtprQdoN4j+YDxVbXXbSE8U8hdBZXGl4tPPLzR7EQpZUdHqLDebXNLuB8DIj25JWv8A5E8hopMdxzfiYSMYxkYm3rgF1gyAJ/FnhGHRJ7fu0VLNqPpHMtIvYxYiOdtE4tWbfxa2O1u6sDTbxlodnExOeMxebSUsz/IKT3uphj+Fti8iGmJnhJufBI7JuzgYGl7n2xdE4CMI09UVlIDHvvBKUqZMcKL3Yzu//KNmq1RSDKszHEaZDbczlZdP7NREgFpnKD6Lz5zjp9VPjjPADGe8EnJcIb9NrcWzt8Ozf7f+3/8ASi4vFz9D9VF6Vnm+L5Z0W7O1s8FhJxwnMwUSvs9NzTOBF7kWHTNR9IzbvkoGc+XlyXJm1On5stlMA8uePLPD6pv44jDuf7SfAfL3UNIDC0+5Mz4obsUop8jDnM/b3yVANxw1vmlA43ON/wClriIwnvkpzIXjfYUNAzvh1nAR19lo0jaCMOWOnigsLrTr8o+Z81pz3jPqEsxDjIL9lfym/iIWHbK6wgGSRIt3ghU9qfgqp7W+BppygfNTmJakadRqCLTebnLE+yBVe5jZI8UWptT5z0jLlfLD1Qam0yIcCbJ6EpSvVA6W0Fw54qPe05+XrZRtdrcuQ7Kp3DOCVlvfYgEgZdVitsrrWv5Tfmj0XNtyPmld9NfVc1zKhYRpHmhEZm5UYqbE84ZX8YugVtlqRPBphfFO/He1oHESYuYxvK5e2bftPGeFw4bRPJUtQi5t0qMVqFTHgNjp3dbpBxsRfO3JVs28Non/AIjxF5A669PZMv3lAv4E9EmW3NaUA+A6W2tKOGv0j05ysHbJM3tz90w3egmI0v3ipFKUlwDrUXRETHPwPghfYxEgmRjY2TtXbAWkZx3OgSD93VnOJG0FoOQaDna5vogqGI+dBobESP5nApmlsRBkuA1Mxeyvd27Ht/8AUrmpa0gD27umzsYLZ44EXnQZ9LeSTH5tasG3dv8A8keXl6IzNxg41ATqR8tIXG35s21B0UXj8pMZkm2Okpzdmy1w1oqFrjH4oOHjacfRFHT/ACy2pI6zN0NFuMW5Iv3RTt+IC/eSCzZOZHVCfsRmziLJf0ZXJ/eMn/HqRk/EEeiG/cFM/rEdz3zSp2KpgCbDMHPnmsjY62Vx5dbKX/wtZ/8AYMf6Zo/+6FEr9hf+13fiovU0OG5fkP7L/lLHAH4UC2Ij5nNVtn+QUWvBdSvaIGIJK5dRgabASowNeMAeuXL1XF5Gda9LhrXU7tHf1J3/AChJGBET5pjZ99UnAzT4SMQWx75c8F5lzw32nP6oNbbTqjyMT9FF7X+z021b8o06Zd8KYyAH9qbPvuk5ocaQBM2t9F5d+2ROh78lhm2R4+ncKXNh7GNbv9nr27fRP6APAaYobtv2fOnziF5YbyIPt34eqLS2zisD4FGch+irlnon7TsxH5YN8ve/ND+Nszf0u9Vx+EjAyY775oLnOiYH95pWT7evuZ23bTsoBs4Z5oLtt2a/4HTOZ9VxyTn79wqJFgb/ACgz7p2Hgr7mO1/s7/3ti1j3K57qVMElpqEQMSItY2yRhEYKNIORCTKSrlm6lRkNIBzx1tilht40APj7ZJtz2WBug1GU8Tj076IJTQu7eTJwLQIkzIxOCqnvXZzm6I5fTBFqbFTgkxHvZI7TuuiYiRlb6JorLB8sbdtOz64jPJYftmzxYHlHqgO3VSOLjbvyWfu6k0QHe+KpkLDgvuYyza6H7SecrTN5UAbs65W6pN2xNiQ8T4gpfadkkRxgk2iCpH4ovlnZpbfQn8p8M8beiI3eVEuuzCVyGUxEnp9eqstbbHDSOnuky1gRe7Z3mbz2a34Xd+62dvoy2KbnAjWPRcRtBog4geFtPMJzZydLd9+Chs1Xp4LlnU2faqBnia4EaX8L3OC1Xp0HXBqD/pgJCmyYJEadPnZMUzPev9eiVlrCSdpsJQZTY4j4tV1phxaY54Tl6FbqVKZMcT7dBKAXBUGNKTfRSw1u2y5a0yKlUYZgjO0G4yyzTmy70aLFz5gEyBnlAtY6JBjQHEyMhecjosOGcgyfLvFDY3hRloz033gNR5KLz/xDy9foovUs8rwRC1dlbxRInhw5LVDYgMNe/ZY+C6xIPkc1qqx2XzzXFlPQt1VmHbG08765jJLu3eJx76dU4ymQSIjW2Kjmcjn4ocSlNrk5lTYgYxOF8M1l+yG2WPPonzTNoDvJQbOcYKjUvy0cgbM7OT/HJEpMIcLeHLxXR2jZbX9fkglzcOIaY37wRqHmVEo1wMRHzvjKhapXpmM9Eu90Yg/0gweuqGnARee/khOoixnohNrHy7+aKCcITIpoI1pi39qnUzzCzDtM1qHzmLeXcoJswaRwOGf9ob2A/wB5dhMHZ3G1/NYdsLxNkE5vkSqULWtlj4YJapScIgEwcl0PsTwMMCL9CCo7YHT+R30lUis6Oc1pzBHgob2iefeC6J3dUP6H4dnvRCG7Hx+R2XPSyRWePYs4CDbTvyhDcwT1m5ytcap526ak3a6BrosP2BxAsdMNfZKwzLsE4i1/n1+a0xo4scvY3hEbumpP5TGH0F8sVtmw1BP/AAydIy7+aGy1KPZTKI1GvfgmPhgcoWG7BUn8pNs8uwnqGwVM2z4d5LNo0U12YptVtdf+F0Wbpdy54d4rLtx43CVMFjYfLOcfl31Ue02PP0Nl06f+PPyMrR/xl84wpple4wl9xyHNjLvkqBH7ceeHmuuP8aqj9TY7t7I1P/G3gXLbIUW0HusL8jk+I78VF2P9OO1HoovVpnm+WPZp9CoczIA8ZWKdKoDbAeq6n2hki6svbMm0rFrU51jvajlvpPImSQfqhnZ6g89F2m1WmVniE92SoPcPo4gNaSPlj6aKzUqgYzlgNf7XWq7SBcpSvtc2ixzSopTlLgWa15xJnIWHKyU2zYg2m5xbxcJBPM9lMVNqdpa0x7oW07Vwg8Ikk35g6qdDSOaxfde1se2DTjiGF4gi/fNPVdjpEQRYrmbfsh4IpuDDjImFz9kpV2u/E+1s8s7QlsN4Tk80ZUdlm5aNN0hzjyJBA0Vspua6OMRFmxhfyQBXvjeCR9MFk7RnPt9EkZ5cR7sdG0VNWEScstEvvPaa/CPhfDBz4gT5QlvjO1WalYz80WXHB1CbPWqz/wAQsvkGke5RXbXE3SMki6FwTnme56pGjwU9zoO2+IzI+ay7ek4fyub8PL5rTaNrmUFe3gO/fThmYPekqvvWpqfRKfBHp1wViiB79Eh+DD6DHfFXikuBFrd2Vs3w/XM4ZzZL8IxJm3KypoGn9p2PwYfQ2d61f3X5jFGG+K37tcsFz2tPP06IpbmlZXhh0NjfFUZ5nIdhG+9qsg8Xpj3GKTY2Iz9dUUNEKG2aRwYdDL94VMS7C02z8FgbY+ZLjhyx790N15EfRaDWkG4vip1NVCK4DHeFT9581bdvqY8ZvzS5iSqBGnfslqV449BKm0vP/McFj47sOI+uGSw+mCcIPmtCnKWpajFcFy7U+apTgPJRerqeXodt+w8LuLiJvMZSFptP4hJBuARyw/tFqbM51pHIqbNszmNiZMlc7Wpz5tLvUDTpfCP5pMRfIZdVh20kiRic/DNGr7E94kGDmhHdVS4BF0qLTg92hX7aAbmDpIz9kJ9Yxbn2Ett3+J1HuLg6DaROlxkmqP8AjlRjYxk66o1Oj/El9SBfFOMfUIbgbkZ4pp+5KuAGeuWqpu5a4B58+81LTEnh9o5bqjyTex8wsji5mcwnWbn2kEQ3kcMMZ62CbG7a5F2z4jDNTTNPJBbUcX4t1l7zBgrtjd7v1UzpiPLmit3VTMT+E6EZdwnRm/UYaOBTLjjgRqoHmLkL0B3VSGY9uqTr7qYYiTjgD1SpgsfDZzjYLZo5/PDBOjc7wLtPt/So7E6AQJnS/YUsfkj2JFmv9hUaESnfhgGD5HyKzUoANJAEjqmUpigaMe+/orR20hqML4/SFl1LQg/TySHYHgE9iFfwtPFWNYHn3C3JOQ8c7fwixowHCItOE4Kxs6jRmRrMnDHXki0ngRiJ05csskjRUzDGxYa+/RMU29/JSo6wvnn0P0KjARcYWjxvgdFLKTLeENzD5rb6pwOPeiE54Bw8dJUs1jZltHhM4/1orFOTY355KfF1Ktzpvh/SRepfwHa5/PBbDSJsh0nmZB+hRX1+ZRoS72NSP2lRZ+O7UqL1jy6L+8HDB2Pf8KhvJ5z5E+CE53TDuVGRhAyyt39VxXbO3xQ6GTvV4z6rJ34/XLvDkUBwGYGPcLFOm2DoMOQjBGaxeDDe6Gnb8rRYz/C2zfVXAZHmffFKcInp49VQPj3OHqjMzN+nwuh/79q35ckb79qRfvzXJjyw8hOKMyCPr599U7M36fDXA+7ftTKPJDfv19/xeiVbOkZ6c1r4eevfipth7fD6Gfverz19EDatte5swSTgCo6iRh3l5qBkFCYLBgtaOa2vXFy0RPM+PfNdRu86ggA9Y5hQjsoVQR9O+7o2HKEZcBH7zcZDjINuSxS3qGNAaBAyyHLqsTqAsGi2Tb37hK2T4YbUE2jamPcHFgkGZvb6orNrBxi/ffVLiiJt2UxTiIjzz5JWXkS2ORtW7nOeD8VwbOAwjGLe66VCtwMLSS4wQHEXz5XiUY0wYI75JZ7e+/JBf16CTRWDp4xj+3G+ETC7A3gy0tv36JT4fffj5qObfEYpWVLDzDbdopZNPP2PzQw+mIjHTHpOmqBFua1Puk5AsKuQ73sLCCSLYjLodbpfZyKZjjc4TnflAjCBore2bcui0GKbLyaVY4atGLk8+Vs5z+qF8Olpb5JOq2bd29/4WIOA/pLMOGE0vqZ1nbDs4vPqoN3UHDH1XH+FUtmtUi6DjYxIGY/lDY3hS/M6tfdtNrCWuOFhafJcSoTxQDbUg6W9TCccx0iR0JiJFxc31ySZ3U6o6eIi+RQ0jTC0vNIa+wn9w8j9FFv7mqfvP/covUpnmZl2LCkcjp5T81o05Awx8/Fa2TaGvaSQRbMYRIIHkg7RvNjSAASIaZj90+wE+K4sp2qbegQMI5j1mf7Cy46W8EyHU+FsnMC4gkm3rBRW0qePlCMgeXsVD5keo6Zaq2s58vHWPNSuxsHhx0vHWYwSQoV3TcAddImCLgW9U6rQaqWqOg1vP+0R1Ij8vWLZ6Llu2quPy0gSJkucGgjDKTCb+2VwLU2k5/ithhJ5oZMoyGTRN+ZHOfLuyN8CSPxDokNl2ivI4qTAc/xEx6Lptqtky2dPHTVKjOVotuxX/MFs7HGa23aWg2b3Mop20ftuY9s09jncpdCVbZjFsVk7E7MZQn/vQiIYDqdFb99OyACWwZsTiIj9gdH5eWCCd3PMGM8vYo22b32hx/4bms1lvFl1CFs+99oEF72mTgGR8+4U6FrytbIINzvPDYjrHkifclSTb19lKu96jmwDwmDcDDnC5dQ7SZP2qoJOTaY/+qdJ8jisZ9I6zt01YsDy6qvuJxjH6JfZt41gINRz8LkAH/xAC07elSfzEdj6JOhqONxQWruJ0Etmcpw/hK09x7UXYMjlp4oe2VqlRvCX1AP9hh3mktn2F9N4cK20GMnVCQY5ZpfxNYrGrVo9G3/Hn6hD/wBOuGJAFvOUk/eNQzc9j+1TttqH9RJvmk3HgjJj9o6dTcvD+YgXha+7GGfxYY8tLrlfHqGxdAz5LG00+NvC48TcwbhK10HjxOZHWbu7Z5Lfit4hFuITBMC05kGOiN9wUpniw6Lx7dzUGu4m0aYOvC3LDBPHa3xGSblHhFP0+LxM9MNzsH6/UfJbGy0x+sA+C8uducMzdYfXfr35pZ10T7TEe8z2HBSP6go2jRGi8eKx17haO0EXR5Pgn2UvyPZfEoaN8v4UXk/vDl6H6qL1MyOL277FS4YTYC/zv81ZAIEnOT0QW0TxY6ThhmtPpmwBjXmuG9T2aXYUmTj3h30VmBOfLnhHzQaNI53Hzm90x8O1iUaiaSA/FHMAgY69eiMHA2OE270WTsxJnQRAVGk8ECMQZHh/d0VRFoLwN1PO3P5KxTJzH8qMp5QZ593RhScckqQNpckGzxne0rbaMReeWVu8FDTMKwBz75IqjNuzZ4unostdrotgTe/1W7DJFEWgQNrYd3VcRy1jyRjRkDNL7RDfzQNJsgpUzRwv6IbmWQnV2ESHNIGciAQiUqLiJaJBzF55khTZVUUWnp54ZqgwnLot/Znxn3khu/CINhGF/D6JF30WaJ8f40VEK6R4ja5jr49ESlTfeDiesX54FJoHKgDReDOfQdVU9E42hU5Qrfsjow9xdKg8iFOLkFgAd2TLtldlhj3osv2Q+OgyRRSnHsA0IjwI7utt2NxyMfPHTksP2Z4wDr8j2EgzK9wYZKw6naxR2bLU/a7yUdsVX9juViEUWppPdCopTn30WS0nOO80T7DWyafLOVh2y1ZA4HY4Rkoo1Ul2jTKROYHKcFDQ5+q27d9UfpMZWQHUKn7HcrFDEpJ8onwX8vMqlf2ap+w+RVL1tTy9Ozqt37Sn/wBKPAWyVnfNGb08L5LjtfJi2Hl3Kp74cBGXyI8rLmcnZv7WPz+zt0t7UDhT9Fpu9aMWZB97LjUzMHTz7usfAi5zx8fZK2Hto9v9noqW+acRwka277K3S3vRBjgI8JXnwzMx7YrYrZjy+XmjOyPaR+Tvs35TzZJ6eSJ9/wBLHhw6LkMd+EYRgZGijmAm48AnbM/bYfz+zrU97MgBrLDXrOJRvvRh/QPIfRcYAaAeauBn/CWYn20Pk7R3uJ/KFQ3tf8oXLZC0R4obZPggdVu9G/tS+1V6NSOOk14GonFKNarARmYLBinoU7Z9kIA+zUy1uA4RAMaQj0t6MYOGnTDRo2wHglyxYdSCltlrCg97HDv537NPHXJK7Rvao4EtLWm1yziz8ENwMH5Y94qjTn6yptlLBw1wO7NvYtb+ItcdY4fRGG+p/SFxi0g6x9UUlPMxy9PDc7A3xyHeB6LI31nAwXKqW9kHhJzRmZK9NBnU/wBQk34Rh65ylNq/yKsD+BrfFJlvqskcu7KHNm0PTYSew5sf+QbQ5342ta3kDPqmam/32t4281yg4gZkd/VYLsM0szK9vht3lOmP8gqcj4Zrnv39thdb4YHOdRbyn0WJOHrzVcJJ8LH+EnJmkcDDX2oZ2/fG1Opt+FVYx2JJZxDoBIzQdi23bGya20B84cDGtj1MqsrrHDp3zuq8jqgWDhpbL9Dh3vXAJDybWkCJ8BP9pBu+9tBP4mHMSD1jmEYclh7QRoVGZlRw8PmKCf6o27Wl5FRL/Yh+7/yUXq5meb48Po03YeHEjz7tdZfsDibREYqU3GLXiMfeFKr3co1HjlpZclxs705hG7KR/Y7wV/ZTOI/rkqZVuL5X5IzagMyU6ixXIE3ZD18pKOKAJuD32FcgAXuSiBrSbujpjl7IolzZBsrbXOHRD+ztEXI5d804aNMC74tzzWhs9IfrOOEZpUZeSuRUho1ULvBNA0JgkklE+HR/3d9UmDxF0xanUjJFFQKmspcX5zh36plrqDY4nHqgiUl0wAetNTjKdEixMKfBoxie/BDRl5V0xINtdW4Ie37QG/lDjbHmlt113vc4OplrcjI9tbqTdReXMNGMFCnPsa4tSptH2n4baU0s6nEMc4biUUKDUrpjdkIhs3gX81e8nPaQGsL7axB/lcnYt0bwINSo6nhIphsmdOKUsrNopVbdHYcBrfv6rHANR/CrdVDaKjyH0g1o/VOMAXjnfyRKW4Nr+OXGtR+DNm/DdxxH7+OBfknkszliRg6bBsbNhjfueij2fLvmuvX3QeEw6DkYmOa5FHcFcOdxV5E2HCLAc89VNMIY0Ja2So22fQIBZl/C9BToUgBJk5nn8kU06RCWSyF6pLhnmQ3KFZou075ru1aNNoLm/iMWGHmYSe7toLnuFWi2m0YOD5Jw/T80ZDReptWkcsgiLEKfDJwByMhen+NSEwJVja6UH8PUQlk+SfdviJ5j4btDcnwVjZXG0ea9B9vYCRwCInnPRAq74px+RDilyUvUYj2icj7tfofIKJ772Z+zvzUXpHJnl0cl9AScfOMkqG/jiSROZxzvqoouRJWdikwopz6+it7z5kBUohrUpyfYWo6PBapG08/eFFE0Jt0HflYdwrFQ9FSip7Et6BA6dFG3HXFRRZkWyxszdM0UUQRJElRRXSByfYzTpiB0UDLd6KKJUYZmBoOmep901RCiiKHJsZaZjv3RW0RxAaKKJnK26GmMGPJbAsFFFdaGBcKiFFE6EZNMIdSiLnkVFFDSKi2ceiOIwVZpjiPKyiizSPQt2Q0hdAfiFFEqQ4tkpXdHNF4LnwUUSpDk2BeEnUYAook1oawkyrftb5KlFF6lI4s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8" name="AutoShape 20" descr="data:image/jpeg;base64,/9j/4AAQSkZJRgABAQAAAQABAAD/2wCEAAkGBhISERQUExQWFRUWFxoaGBgYGRgXGhcYGBYaGhoYGhcaHCYfGBojGhcYHy8gIycpLCwsFx4xNTAqNSYrLCkBCQoKDgwOGg8PGiwkHyQsLCwsLCwsLCwsLCwsLCksLCwsLCwsLCwsLCwsLCwsLCwsLCwsLCwsLCwsLCwsLCwsLP/AABEIAMQBAQMBIgACEQEDEQH/xAAbAAACAwEBAQAAAAAAAAAAAAADBAABAgUGB//EAD4QAAEDAgMGBAMIAQIFBQAAAAEAAhEDITFBUQQFEmFx8IGRobETwdEUFSIyQlLh8QYWYiNDcpKiM1NjwuL/xAAZAQADAQEBAAAAAAAAAAAAAAAAAQIDBAX/xAAqEQACAgAGAQMEAgMAAAAAAAAAAQIRAxIhMUFREwQUYTJCUpEigSNTcf/aAAwDAQACEQMRAD8A+iHZnTlfDnn8vRQbM6ep5Ze/8rJc7zyVGs4kHPv6rwf7PWUWbNAiZvmcLeXiNVgtdGE6/wAaeK18ZwOqIa86T5Z+2aNewytAi4gmBEYdYxOXfNZLzcyccOnve91HvxnIX5RoqcMhF+/ZFvseXsIXEAadcvHH+VltQzjhOnr0Q3zIvAWQ7PhjEdOnIwi2PKgvG6Ae8I8UWXdcc+XolmiDfE48/ooa/Pv+pRbFlDvJi4z+ePeiGDj3HY0QzXtOAtjPUiD5eat1Ua9/LwRb2Ci2TFu+ysVSdet+xdZFQYd9Fl7vpr74TZFvsKoj/r5aRj/SBUiO/C62+oLdfVDdUFsc79jkpbb2ECk5X5eKC8m0HwW3D3v35Jeof7RmdmioJLtczF1TjrohF3c/NX8Q6GfNS5DRqmG8+Vu81bOGM44et1KdYQbarYePSL4eev8ACnMVZlnDaOcY3w/hbAbIxn5KwRr4/Rb4m2jDvRTbHYKqGH80m4tE5/VWAydLac0ZsZhEls599FNs2jPQG2bcLrZTn2IT1AuvdIVA3i7uRp4Jum6NUJsqWqGa5dFoSlbagxoLr+qutWJ1WKkEAHvqk5MIxrcmwbSHkkSPMe6PXqtnh4wDoSL4fULFCGyBZF2is0iZby65+3oi9BS+rQxwdz/Kiz94f7m+YUXo38nBqPu2gAnSFqnVEXyXOcSTrbu602obZLnZv4tB120COY+Ss1G42ESeuCQvpnlzxlaJJxHiixPCQ7xN17070WG8IJvMmb/9OVtLJRrv6RfjSRaw9krJlhtDBeIy1z9Fza1Wq4kcMWiZB6W0/lM8Y0719lkuHWe++qdkx03JsMX+I52GI4fKJ7hOFlCfzuA6Y2ySYYIjDwthh0ULTGIcOkG3jgpUmTKLb3DbfW2enTLnOcWiZhpdbm0DBK0d57M50TWE4TSeB5kXure23KflfxQqjSTn4lVaBR7bHn0KOVS/QlDdTZNn+nPRKMZGQHhYd4qnN79Um+hZX2AqbYAYkmP1Rj49EnW3sSR+E3MG0JurOXeKDOdlOZGqWgyaTSBLmjX5BBqbH+KPiNvhfPRANS8Gf4t34IR8yMP7SsjLJcjI2MCBxMtoev8ASz8JsXfa+F8Dpnp5pM1BItkL5Y4dc1t5z+sYpMajLljIpkRDmx1XK23fTmPazhJki4H4ROF+adDrjIaWx694rYo2yN/XsKbRtDTcQ2jfJpmOB7teESunRqcQaYiRgcRfA87BYr0QJnvD5rHxQCBlHzySdGtprQdoN4j+YDxVbXXbSE8U8hdBZXGl4tPPLzR7EQpZUdHqLDebXNLuB8DIj25JWv8A5E8hopMdxzfiYSMYxkYm3rgF1gyAJ/FnhGHRJ7fu0VLNqPpHMtIvYxYiOdtE4tWbfxa2O1u6sDTbxlodnExOeMxebSUsz/IKT3uphj+Fti8iGmJnhJufBI7JuzgYGl7n2xdE4CMI09UVlIDHvvBKUqZMcKL3Yzu//KNmq1RSDKszHEaZDbczlZdP7NREgFpnKD6Lz5zjp9VPjjPADGe8EnJcIb9NrcWzt8Ozf7f+3/8ASi4vFz9D9VF6Vnm+L5Z0W7O1s8FhJxwnMwUSvs9NzTOBF7kWHTNR9IzbvkoGc+XlyXJm1On5stlMA8uePLPD6pv44jDuf7SfAfL3UNIDC0+5Mz4obsUop8jDnM/b3yVANxw1vmlA43ON/wClriIwnvkpzIXjfYUNAzvh1nAR19lo0jaCMOWOnigsLrTr8o+Z81pz3jPqEsxDjIL9lfym/iIWHbK6wgGSRIt3ghU9qfgqp7W+BppygfNTmJakadRqCLTebnLE+yBVe5jZI8UWptT5z0jLlfLD1Qam0yIcCbJ6EpSvVA6W0Fw54qPe05+XrZRtdrcuQ7Kp3DOCVlvfYgEgZdVitsrrWv5Tfmj0XNtyPmld9NfVc1zKhYRpHmhEZm5UYqbE84ZX8YugVtlqRPBphfFO/He1oHESYuYxvK5e2bftPGeFw4bRPJUtQi5t0qMVqFTHgNjp3dbpBxsRfO3JVs28Non/AIjxF5A669PZMv3lAv4E9EmW3NaUA+A6W2tKOGv0j05ysHbJM3tz90w3egmI0v3ipFKUlwDrUXRETHPwPghfYxEgmRjY2TtXbAWkZx3OgSD93VnOJG0FoOQaDna5vogqGI+dBobESP5nApmlsRBkuA1Mxeyvd27Ht/8AUrmpa0gD27umzsYLZ44EXnQZ9LeSTH5tasG3dv8A8keXl6IzNxg41ATqR8tIXG35s21B0UXj8pMZkm2Okpzdmy1w1oqFrjH4oOHjacfRFHT/ACy2pI6zN0NFuMW5Iv3RTt+IC/eSCzZOZHVCfsRmziLJf0ZXJ/eMn/HqRk/EEeiG/cFM/rEdz3zSp2KpgCbDMHPnmsjY62Vx5dbKX/wtZ/8AYMf6Zo/+6FEr9hf+13fiovU0OG5fkP7L/lLHAH4UC2Ij5nNVtn+QUWvBdSvaIGIJK5dRgabASowNeMAeuXL1XF5Gda9LhrXU7tHf1J3/AChJGBET5pjZ99UnAzT4SMQWx75c8F5lzw32nP6oNbbTqjyMT9FF7X+z021b8o06Zd8KYyAH9qbPvuk5ocaQBM2t9F5d+2ROh78lhm2R4+ncKXNh7GNbv9nr27fRP6APAaYobtv2fOnziF5YbyIPt34eqLS2zisD4FGch+irlnon7TsxH5YN8ve/ND+Nszf0u9Vx+EjAyY775oLnOiYH95pWT7evuZ23bTsoBs4Z5oLtt2a/4HTOZ9VxyTn79wqJFgb/ACgz7p2Hgr7mO1/s7/3ti1j3K57qVMElpqEQMSItY2yRhEYKNIORCTKSrlm6lRkNIBzx1tilht40APj7ZJtz2WBug1GU8Tj076IJTQu7eTJwLQIkzIxOCqnvXZzm6I5fTBFqbFTgkxHvZI7TuuiYiRlb6JorLB8sbdtOz64jPJYftmzxYHlHqgO3VSOLjbvyWfu6k0QHe+KpkLDgvuYyza6H7SecrTN5UAbs65W6pN2xNiQ8T4gpfadkkRxgk2iCpH4ovlnZpbfQn8p8M8beiI3eVEuuzCVyGUxEnp9eqstbbHDSOnuky1gRe7Z3mbz2a34Xd+62dvoy2KbnAjWPRcRtBog4geFtPMJzZydLd9+Chs1Xp4LlnU2faqBnia4EaX8L3OC1Xp0HXBqD/pgJCmyYJEadPnZMUzPev9eiVlrCSdpsJQZTY4j4tV1phxaY54Tl6FbqVKZMcT7dBKAXBUGNKTfRSw1u2y5a0yKlUYZgjO0G4yyzTmy70aLFz5gEyBnlAtY6JBjQHEyMhecjosOGcgyfLvFDY3hRloz033gNR5KLz/xDy9foovUs8rwRC1dlbxRInhw5LVDYgMNe/ZY+C6xIPkc1qqx2XzzXFlPQt1VmHbG08765jJLu3eJx76dU4ymQSIjW2Kjmcjn4ocSlNrk5lTYgYxOF8M1l+yG2WPPonzTNoDvJQbOcYKjUvy0cgbM7OT/HJEpMIcLeHLxXR2jZbX9fkglzcOIaY37wRqHmVEo1wMRHzvjKhapXpmM9Eu90Yg/0gweuqGnARee/khOoixnohNrHy7+aKCcITIpoI1pi39qnUzzCzDtM1qHzmLeXcoJswaRwOGf9ob2A/wB5dhMHZ3G1/NYdsLxNkE5vkSqULWtlj4YJapScIgEwcl0PsTwMMCL9CCo7YHT+R30lUis6Oc1pzBHgob2iefeC6J3dUP6H4dnvRCG7Hx+R2XPSyRWePYs4CDbTvyhDcwT1m5ytcap526ak3a6BrosP2BxAsdMNfZKwzLsE4i1/n1+a0xo4scvY3hEbumpP5TGH0F8sVtmw1BP/AAydIy7+aGy1KPZTKI1GvfgmPhgcoWG7BUn8pNs8uwnqGwVM2z4d5LNo0U12YptVtdf+F0Wbpdy54d4rLtx43CVMFjYfLOcfl31Ue02PP0Nl06f+PPyMrR/xl84wpple4wl9xyHNjLvkqBH7ceeHmuuP8aqj9TY7t7I1P/G3gXLbIUW0HusL8jk+I78VF2P9OO1HoovVpnm+WPZp9CoczIA8ZWKdKoDbAeq6n2hki6svbMm0rFrU51jvajlvpPImSQfqhnZ6g89F2m1WmVniE92SoPcPo4gNaSPlj6aKzUqgYzlgNf7XWq7SBcpSvtc2ixzSopTlLgWa15xJnIWHKyU2zYg2m5xbxcJBPM9lMVNqdpa0x7oW07Vwg8Ikk35g6qdDSOaxfde1se2DTjiGF4gi/fNPVdjpEQRYrmbfsh4IpuDDjImFz9kpV2u/E+1s8s7QlsN4Tk80ZUdlm5aNN0hzjyJBA0Vspua6OMRFmxhfyQBXvjeCR9MFk7RnPt9EkZ5cR7sdG0VNWEScstEvvPaa/CPhfDBz4gT5QlvjO1WalYz80WXHB1CbPWqz/wAQsvkGke5RXbXE3SMki6FwTnme56pGjwU9zoO2+IzI+ay7ek4fyub8PL5rTaNrmUFe3gO/fThmYPekqvvWpqfRKfBHp1wViiB79Eh+DD6DHfFXikuBFrd2Vs3w/XM4ZzZL8IxJm3KypoGn9p2PwYfQ2d61f3X5jFGG+K37tcsFz2tPP06IpbmlZXhh0NjfFUZ5nIdhG+9qsg8Xpj3GKTY2Iz9dUUNEKG2aRwYdDL94VMS7C02z8FgbY+ZLjhyx790N15EfRaDWkG4vip1NVCK4DHeFT9581bdvqY8ZvzS5iSqBGnfslqV449BKm0vP/McFj47sOI+uGSw+mCcIPmtCnKWpajFcFy7U+apTgPJRerqeXodt+w8LuLiJvMZSFptP4hJBuARyw/tFqbM51pHIqbNszmNiZMlc7Wpz5tLvUDTpfCP5pMRfIZdVh20kiRic/DNGr7E94kGDmhHdVS4BF0qLTg92hX7aAbmDpIz9kJ9Yxbn2Ett3+J1HuLg6DaROlxkmqP8AjlRjYxk66o1Oj/El9SBfFOMfUIbgbkZ4pp+5KuAGeuWqpu5a4B58+81LTEnh9o5bqjyTex8wsji5mcwnWbn2kEQ3kcMMZ62CbG7a5F2z4jDNTTNPJBbUcX4t1l7zBgrtjd7v1UzpiPLmit3VTMT+E6EZdwnRm/UYaOBTLjjgRqoHmLkL0B3VSGY9uqTr7qYYiTjgD1SpgsfDZzjYLZo5/PDBOjc7wLtPt/So7E6AQJnS/YUsfkj2JFmv9hUaESnfhgGD5HyKzUoANJAEjqmUpigaMe+/orR20hqML4/SFl1LQg/TySHYHgE9iFfwtPFWNYHn3C3JOQ8c7fwixowHCItOE4Kxs6jRmRrMnDHXki0ngRiJ05csskjRUzDGxYa+/RMU29/JSo6wvnn0P0KjARcYWjxvgdFLKTLeENzD5rb6pwOPeiE54Bw8dJUs1jZltHhM4/1orFOTY355KfF1Ktzpvh/SRepfwHa5/PBbDSJsh0nmZB+hRX1+ZRoS72NSP2lRZ+O7UqL1jy6L+8HDB2Pf8KhvJ5z5E+CE53TDuVGRhAyyt39VxXbO3xQ6GTvV4z6rJ34/XLvDkUBwGYGPcLFOm2DoMOQjBGaxeDDe6Gnb8rRYz/C2zfVXAZHmffFKcInp49VQPj3OHqjMzN+nwuh/79q35ckb79qRfvzXJjyw8hOKMyCPr599U7M36fDXA+7ftTKPJDfv19/xeiVbOkZ6c1r4eevfipth7fD6Gfverz19EDatte5swSTgCo6iRh3l5qBkFCYLBgtaOa2vXFy0RPM+PfNdRu86ggA9Y5hQjsoVQR9O+7o2HKEZcBH7zcZDjINuSxS3qGNAaBAyyHLqsTqAsGi2Tb37hK2T4YbUE2jamPcHFgkGZvb6orNrBxi/ffVLiiJt2UxTiIjzz5JWXkS2ORtW7nOeD8VwbOAwjGLe66VCtwMLSS4wQHEXz5XiUY0wYI75JZ7e+/JBf16CTRWDp4xj+3G+ETC7A3gy0tv36JT4fffj5qObfEYpWVLDzDbdopZNPP2PzQw+mIjHTHpOmqBFua1Puk5AsKuQ73sLCCSLYjLodbpfZyKZjjc4TnflAjCBore2bcui0GKbLyaVY4atGLk8+Vs5z+qF8Olpb5JOq2bd29/4WIOA/pLMOGE0vqZ1nbDs4vPqoN3UHDH1XH+FUtmtUi6DjYxIGY/lDY3hS/M6tfdtNrCWuOFhafJcSoTxQDbUg6W9TCccx0iR0JiJFxc31ySZ3U6o6eIi+RQ0jTC0vNIa+wn9w8j9FFv7mqfvP/covUpnmZl2LCkcjp5T81o05Awx8/Fa2TaGvaSQRbMYRIIHkg7RvNjSAASIaZj90+wE+K4sp2qbegQMI5j1mf7Cy46W8EyHU+FsnMC4gkm3rBRW0qePlCMgeXsVD5keo6Zaq2s58vHWPNSuxsHhx0vHWYwSQoV3TcAddImCLgW9U6rQaqWqOg1vP+0R1Ij8vWLZ6Llu2quPy0gSJkucGgjDKTCb+2VwLU2k5/ithhJ5oZMoyGTRN+ZHOfLuyN8CSPxDokNl2ivI4qTAc/xEx6Lptqtky2dPHTVKjOVotuxX/MFs7HGa23aWg2b3Mop20ftuY9s09jncpdCVbZjFsVk7E7MZQn/vQiIYDqdFb99OyACWwZsTiIj9gdH5eWCCd3PMGM8vYo22b32hx/4bms1lvFl1CFs+99oEF72mTgGR8+4U6FrytbIINzvPDYjrHkifclSTb19lKu96jmwDwmDcDDnC5dQ7SZP2qoJOTaY/+qdJ8jisZ9I6zt01YsDy6qvuJxjH6JfZt41gINRz8LkAH/xAC07elSfzEdj6JOhqONxQWruJ0Etmcpw/hK09x7UXYMjlp4oe2VqlRvCX1AP9hh3mktn2F9N4cK20GMnVCQY5ZpfxNYrGrVo9G3/Hn6hD/wBOuGJAFvOUk/eNQzc9j+1TttqH9RJvmk3HgjJj9o6dTcvD+YgXha+7GGfxYY8tLrlfHqGxdAz5LG00+NvC48TcwbhK10HjxOZHWbu7Z5Lfit4hFuITBMC05kGOiN9wUpniw6Lx7dzUGu4m0aYOvC3LDBPHa3xGSblHhFP0+LxM9MNzsH6/UfJbGy0x+sA+C8uducMzdYfXfr35pZ10T7TEe8z2HBSP6go2jRGi8eKx17haO0EXR5Pgn2UvyPZfEoaN8v4UXk/vDl6H6qL1MyOL277FS4YTYC/zv81ZAIEnOT0QW0TxY6ThhmtPpmwBjXmuG9T2aXYUmTj3h30VmBOfLnhHzQaNI53Hzm90x8O1iUaiaSA/FHMAgY69eiMHA2OE270WTsxJnQRAVGk8ECMQZHh/d0VRFoLwN1PO3P5KxTJzH8qMp5QZ593RhScckqQNpckGzxne0rbaMReeWVu8FDTMKwBz75IqjNuzZ4unostdrotgTe/1W7DJFEWgQNrYd3VcRy1jyRjRkDNL7RDfzQNJsgpUzRwv6IbmWQnV2ESHNIGciAQiUqLiJaJBzF55khTZVUUWnp54ZqgwnLot/Znxn3khu/CINhGF/D6JF30WaJ8f40VEK6R4ja5jr49ESlTfeDiesX54FJoHKgDReDOfQdVU9E42hU5Qrfsjow9xdKg8iFOLkFgAd2TLtldlhj3osv2Q+OgyRRSnHsA0IjwI7utt2NxyMfPHTksP2Z4wDr8j2EgzK9wYZKw6naxR2bLU/a7yUdsVX9juViEUWppPdCopTn30WS0nOO80T7DWyafLOVh2y1ZA4HY4Rkoo1Ul2jTKROYHKcFDQ5+q27d9UfpMZWQHUKn7HcrFDEpJ8onwX8vMqlf2ap+w+RVL1tTy9Ozqt37Sn/wBKPAWyVnfNGb08L5LjtfJi2Hl3Kp74cBGXyI8rLmcnZv7WPz+zt0t7UDhT9Fpu9aMWZB97LjUzMHTz7usfAi5zx8fZK2Hto9v9noqW+acRwka277K3S3vRBjgI8JXnwzMx7YrYrZjy+XmjOyPaR+Tvs35TzZJ6eSJ9/wBLHhw6LkMd+EYRgZGijmAm48AnbM/bYfz+zrU97MgBrLDXrOJRvvRh/QPIfRcYAaAeauBn/CWYn20Pk7R3uJ/KFQ3tf8oXLZC0R4obZPggdVu9G/tS+1V6NSOOk14GonFKNarARmYLBinoU7Z9kIA+zUy1uA4RAMaQj0t6MYOGnTDRo2wHglyxYdSCltlrCg97HDv537NPHXJK7Rvao4EtLWm1yziz8ENwMH5Y94qjTn6yptlLBw1wO7NvYtb+ItcdY4fRGG+p/SFxi0g6x9UUlPMxy9PDc7A3xyHeB6LI31nAwXKqW9kHhJzRmZK9NBnU/wBQk34Rh65ylNq/yKsD+BrfFJlvqskcu7KHNm0PTYSew5sf+QbQ5342ta3kDPqmam/32t4281yg4gZkd/VYLsM0szK9vht3lOmP8gqcj4Zrnv39thdb4YHOdRbyn0WJOHrzVcJJ8LH+EnJmkcDDX2oZ2/fG1Opt+FVYx2JJZxDoBIzQdi23bGya20B84cDGtj1MqsrrHDp3zuq8jqgWDhpbL9Dh3vXAJDybWkCJ8BP9pBu+9tBP4mHMSD1jmEYclh7QRoVGZlRw8PmKCf6o27Wl5FRL/Yh+7/yUXq5meb48Po03YeHEjz7tdZfsDibREYqU3GLXiMfeFKr3co1HjlpZclxs705hG7KR/Y7wV/ZTOI/rkqZVuL5X5IzagMyU6ixXIE3ZD18pKOKAJuD32FcgAXuSiBrSbujpjl7IolzZBsrbXOHRD+ztEXI5d804aNMC74tzzWhs9IfrOOEZpUZeSuRUho1ULvBNA0JgkklE+HR/3d9UmDxF0xanUjJFFQKmspcX5zh36plrqDY4nHqgiUl0wAetNTjKdEixMKfBoxie/BDRl5V0xINtdW4Ie37QG/lDjbHmlt113vc4OplrcjI9tbqTdReXMNGMFCnPsa4tSptH2n4baU0s6nEMc4biUUKDUrpjdkIhs3gX81e8nPaQGsL7axB/lcnYt0bwINSo6nhIphsmdOKUsrNopVbdHYcBrfv6rHANR/CrdVDaKjyH0g1o/VOMAXjnfyRKW4Nr+OXGtR+DNm/DdxxH7+OBfknkszliRg6bBsbNhjfueij2fLvmuvX3QeEw6DkYmOa5FHcFcOdxV5E2HCLAc89VNMIY0Ja2So22fQIBZl/C9BToUgBJk5nn8kU06RCWSyF6pLhnmQ3KFZou075ru1aNNoLm/iMWGHmYSe7toLnuFWi2m0YOD5Jw/T80ZDReptWkcsgiLEKfDJwByMhen+NSEwJVja6UH8PUQlk+SfdviJ5j4btDcnwVjZXG0ea9B9vYCRwCInnPRAq74px+RDilyUvUYj2icj7tfofIKJ772Z+zvzUXpHJnl0cl9AScfOMkqG/jiSROZxzvqoouRJWdikwopz6+it7z5kBUohrUpyfYWo6PBapG08/eFFE0Jt0HflYdwrFQ9FSip7Et6BA6dFG3HXFRRZkWyxszdM0UUQRJElRRXSByfYzTpiB0UDLd6KKJUYZmBoOmep901RCiiKHJsZaZjv3RW0RxAaKKJnK26GmMGPJbAsFFFdaGBcKiFFE6EZNMIdSiLnkVFFDSKi2ceiOIwVZpjiPKyiizSPQt2Q0hdAfiFFEqQ4tkpXdHNF4LnwUUSpDk2BeEnUYAook1oawkyrftb5KlFF6lI4s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70" name="Picture 22" descr="http://ultrastruktura.upol.cz/v%C3%BDuka/cze/MPSval/uploads/pics/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2439332" cy="1857958"/>
          </a:xfrm>
          <a:prstGeom prst="rect">
            <a:avLst/>
          </a:prstGeom>
          <a:noFill/>
        </p:spPr>
      </p:pic>
      <p:pic>
        <p:nvPicPr>
          <p:cNvPr id="2072" name="Picture 24" descr="http://mikro.jaknahmyz.cz/mikro/media/pictures/srdecni_svalov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220" y="3212976"/>
            <a:ext cx="2604582" cy="1954790"/>
          </a:xfrm>
          <a:prstGeom prst="rect">
            <a:avLst/>
          </a:prstGeom>
          <a:noFill/>
        </p:spPr>
      </p:pic>
      <p:pic>
        <p:nvPicPr>
          <p:cNvPr id="4" name="Obrázek 3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02" y="286605"/>
            <a:ext cx="12700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jmout004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12776"/>
            <a:ext cx="5184576" cy="50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207404"/>
            <a:ext cx="3168352" cy="280831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3548" y="40466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</a:rPr>
              <a:t>Stavba kosterního svalu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1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Svalový stah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Svalové vlákno se může při stahu zkrátit až o 1/3 délky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Zdrojem energie je </a:t>
            </a:r>
            <a:r>
              <a:rPr lang="cs-CZ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glukoza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(cukr)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Podnětem pro stah je nervové podráždění, které přichází z mozku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svalová únava = vyčerpání zdrojů energie a nahromadění zplodin metabolismu (kyseliny mléčné)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C:\Documents and Settings\Honzík\Dokumenty\Obrázky\A\40 Svalová soustava člověka\Bez názv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62682"/>
            <a:ext cx="5675457" cy="2656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Názvy a funkce svalů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037867"/>
          </a:xfrm>
        </p:spPr>
        <p:txBody>
          <a:bodyPr>
            <a:noAutofit/>
          </a:bodyPr>
          <a:lstStyle/>
          <a:p>
            <a:pPr>
              <a:buFont typeface="Calibri" pitchFamily="34" charset="0"/>
              <a:buChar char="–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podle funkce:</a:t>
            </a:r>
          </a:p>
          <a:p>
            <a:pPr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OHYBAČE – flexory</a:t>
            </a:r>
          </a:p>
          <a:p>
            <a:pPr>
              <a:spcBef>
                <a:spcPts val="0"/>
              </a:spcBef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NATAHOVAČE – extenzory</a:t>
            </a:r>
          </a:p>
          <a:p>
            <a:pPr>
              <a:spcBef>
                <a:spcPts val="0"/>
              </a:spcBef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PŘITAHOVAČE – adduktory</a:t>
            </a:r>
          </a:p>
          <a:p>
            <a:pPr>
              <a:spcBef>
                <a:spcPts val="0"/>
              </a:spcBef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ODTAHOVAČE – abduktory</a:t>
            </a:r>
          </a:p>
          <a:p>
            <a:pPr>
              <a:spcBef>
                <a:spcPts val="0"/>
              </a:spcBef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SVĚRAČE – sfinktery</a:t>
            </a:r>
          </a:p>
          <a:p>
            <a:pPr>
              <a:spcBef>
                <a:spcPts val="0"/>
              </a:spcBef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ROZVĚRAČE – dilatátory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5" y="692696"/>
            <a:ext cx="6840760" cy="5328592"/>
          </a:xfrm>
        </p:spPr>
      </p:pic>
    </p:spTree>
    <p:extLst>
      <p:ext uri="{BB962C8B-B14F-4D97-AF65-F5344CB8AC3E}">
        <p14:creationId xmlns:p14="http://schemas.microsoft.com/office/powerpoint/2010/main" val="80033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cs-CZ" dirty="0"/>
              <a:t>Svaly hlavy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3643338" cy="372902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cs-CZ" sz="2800" dirty="0"/>
              <a:t>a) mimické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kruhový oční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kruhový ústní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čelní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velký lícní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bradový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tvářový (trubačský)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týlní</a:t>
            </a:r>
          </a:p>
          <a:p>
            <a:pPr marL="514350" indent="-514350">
              <a:buFont typeface="+mj-lt"/>
              <a:buAutoNum type="alphaLcParenR"/>
            </a:pPr>
            <a:endParaRPr lang="cs-CZ" sz="2800" dirty="0"/>
          </a:p>
          <a:p>
            <a:pPr marL="514350" indent="-514350">
              <a:buFont typeface="+mj-lt"/>
              <a:buAutoNum type="alphaLcParenR"/>
            </a:pP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2276872"/>
            <a:ext cx="34290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cs-CZ" sz="3200" dirty="0"/>
              <a:t>b) žvýkací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zevní sval žvýkací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sz="2800" dirty="0"/>
              <a:t>spánkový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www.giobio.ic.cz/obrazky/clovek/clovek/svaly_hlav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4752528" cy="4536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1311</TotalTime>
  <Words>307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Retrospektiva</vt:lpstr>
      <vt:lpstr>Svalová soustava</vt:lpstr>
      <vt:lpstr>Svalová soustava</vt:lpstr>
      <vt:lpstr>Svalová tkáň</vt:lpstr>
      <vt:lpstr>PowerPoint Presentation</vt:lpstr>
      <vt:lpstr>Svalový stah</vt:lpstr>
      <vt:lpstr>Názvy a funkce svalů</vt:lpstr>
      <vt:lpstr>PowerPoint Presentation</vt:lpstr>
      <vt:lpstr>Svaly hlavy</vt:lpstr>
      <vt:lpstr>PowerPoint Presentation</vt:lpstr>
      <vt:lpstr>Svaly krku</vt:lpstr>
      <vt:lpstr>PowerPoint Presentation</vt:lpstr>
      <vt:lpstr>Svaly trupu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Svalová soustava</dc:title>
  <dc:creator>MU_HP</dc:creator>
  <cp:lastModifiedBy>Stanislav Luska</cp:lastModifiedBy>
  <cp:revision>73</cp:revision>
  <dcterms:created xsi:type="dcterms:W3CDTF">2013-09-24T20:38:16Z</dcterms:created>
  <dcterms:modified xsi:type="dcterms:W3CDTF">2020-09-03T10:36:13Z</dcterms:modified>
</cp:coreProperties>
</file>